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30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3" r:id="rId47"/>
    <p:sldId id="304" r:id="rId48"/>
    <p:sldId id="305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3" autoAdjust="0"/>
    <p:restoredTop sz="83842" autoAdjust="0"/>
  </p:normalViewPr>
  <p:slideViewPr>
    <p:cSldViewPr snapToGrid="0">
      <p:cViewPr varScale="1">
        <p:scale>
          <a:sx n="73" d="100"/>
          <a:sy n="73" d="100"/>
        </p:scale>
        <p:origin x="10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B6484-62C0-4123-A079-47DB53360403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A34CF-9097-419D-81F1-40D96B931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0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14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64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913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0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60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22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40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36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535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69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46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344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43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54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A34CF-9097-419D-81F1-40D96B931EF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71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79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29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21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54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991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3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20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98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20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85929-03D4-4614-B545-9A3D053BD926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78DE4-5B96-48D1-B4B9-7C4EFE6D2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43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2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2.jpeg"/><Relationship Id="rId7" Type="http://schemas.openxmlformats.org/officeDocument/2006/relationships/image" Target="../media/image5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38.png"/><Relationship Id="rId9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2.jpeg"/><Relationship Id="rId7" Type="http://schemas.openxmlformats.org/officeDocument/2006/relationships/image" Target="../media/image6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53.jpg"/><Relationship Id="rId4" Type="http://schemas.openxmlformats.org/officeDocument/2006/relationships/image" Target="../media/image38.png"/><Relationship Id="rId9" Type="http://schemas.openxmlformats.org/officeDocument/2006/relationships/image" Target="../media/image6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6.jpe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image" Target="../media/image7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40.jp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uscode.house.gov/view.xhtml?path=/prelim@title18/part1/chapter84&amp;edition=preli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3.png"/><Relationship Id="rId4" Type="http://schemas.openxmlformats.org/officeDocument/2006/relationships/image" Target="../media/image9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mailto:thomas.wieland@ggoogle.mail.d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2704" y="5179816"/>
            <a:ext cx="1133341" cy="6697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839" y="3744156"/>
            <a:ext cx="979937" cy="67010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804596" y="3370669"/>
            <a:ext cx="2343955" cy="1648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12703" y="6134728"/>
            <a:ext cx="1133341" cy="5886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32062" y="2735036"/>
            <a:ext cx="23968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 </a:t>
            </a:r>
            <a:r>
              <a:rPr lang="en-US" strike="sngStrike" dirty="0" err="1" smtClean="0"/>
              <a:t>arbeit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macht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fre</a:t>
            </a:r>
            <a:r>
              <a:rPr lang="en-US" dirty="0" err="1" smtClean="0"/>
              <a:t>i</a:t>
            </a:r>
            <a:endParaRPr lang="en-US" dirty="0" smtClean="0"/>
          </a:p>
          <a:p>
            <a:r>
              <a:rPr lang="en-US" dirty="0" smtClean="0"/>
              <a:t>WW2 Wieland, Thomas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32062" y="3479395"/>
            <a:ext cx="28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School shooter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080896" y="517981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Ueber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2080896" y="6244399"/>
            <a:ext cx="1159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Github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651338" y="283575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975020" y="5939077"/>
            <a:ext cx="1133341" cy="6697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49766" y="5765396"/>
            <a:ext cx="1201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Ueber</a:t>
            </a:r>
            <a:r>
              <a:rPr lang="en-US" strike="sngStrike" dirty="0" smtClean="0"/>
              <a:t> Eats</a:t>
            </a:r>
            <a:endParaRPr lang="en-US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612703" y="4344394"/>
            <a:ext cx="1133341" cy="6697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71" y="3215587"/>
            <a:ext cx="1751527" cy="98523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15337" y="3260661"/>
            <a:ext cx="7248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Paul </a:t>
            </a:r>
            <a:r>
              <a:rPr lang="en-US" sz="900" strike="sngStrike" dirty="0" err="1" smtClean="0"/>
              <a:t>glu</a:t>
            </a:r>
            <a:r>
              <a:rPr lang="en-US" sz="900" strike="sngStrike" dirty="0" smtClean="0"/>
              <a:t> fag</a:t>
            </a:r>
            <a:endParaRPr lang="en-US" sz="900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2975020" y="4350274"/>
            <a:ext cx="812246" cy="4850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07283" y="4501621"/>
            <a:ext cx="1277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AppDyanics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2975020" y="5032340"/>
            <a:ext cx="812246" cy="4850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841680" y="501916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Ancible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416" y="2849896"/>
            <a:ext cx="318865" cy="48530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016419" y="2777060"/>
            <a:ext cx="1795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Glu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hr</a:t>
            </a:r>
            <a:r>
              <a:rPr lang="en-US" strike="sngStrike" dirty="0" smtClean="0"/>
              <a:t> avg. </a:t>
            </a:r>
            <a:r>
              <a:rPr lang="en-US" strike="sngStrike" dirty="0" err="1" smtClean="0"/>
              <a:t>ueber</a:t>
            </a:r>
            <a:endParaRPr lang="en-US" strike="sngStrike" dirty="0" smtClean="0"/>
          </a:p>
          <a:p>
            <a:r>
              <a:rPr lang="en-US" strike="sngStrike" dirty="0" smtClean="0"/>
              <a:t>Douglass Exit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463372" y="2849896"/>
            <a:ext cx="2655965" cy="170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279560" y="3205085"/>
            <a:ext cx="2839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02565" y="2935157"/>
            <a:ext cx="1676995" cy="1144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253" y="2801947"/>
            <a:ext cx="436943" cy="43694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143223" y="2801947"/>
            <a:ext cx="772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A hobo is </a:t>
            </a:r>
            <a:r>
              <a:rPr lang="en-US" sz="800" strike="sngStrike" dirty="0" err="1" smtClean="0"/>
              <a:t>soemonw</a:t>
            </a:r>
            <a:r>
              <a:rPr lang="en-US" sz="800" strike="sngStrike" dirty="0" smtClean="0"/>
              <a:t> who sleeps </a:t>
            </a:r>
            <a:r>
              <a:rPr lang="en-US" sz="800" strike="sngStrike" dirty="0" err="1" smtClean="0"/>
              <a:t>outsie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weats</a:t>
            </a:r>
            <a:r>
              <a:rPr lang="en-US" sz="800" strike="sngStrike" dirty="0" smtClean="0"/>
              <a:t>  bad clothes</a:t>
            </a:r>
            <a:endParaRPr lang="en-US" sz="800" strike="sngStrike" dirty="0"/>
          </a:p>
        </p:txBody>
      </p:sp>
      <p:sp>
        <p:nvSpPr>
          <p:cNvPr id="35" name="Right Arrow 34"/>
          <p:cNvSpPr/>
          <p:nvPr/>
        </p:nvSpPr>
        <p:spPr>
          <a:xfrm>
            <a:off x="1262130" y="891640"/>
            <a:ext cx="1278516" cy="1050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Food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3141475" y="853198"/>
            <a:ext cx="1278516" cy="1050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37" name="Right Arrow 36"/>
          <p:cNvSpPr/>
          <p:nvPr/>
        </p:nvSpPr>
        <p:spPr>
          <a:xfrm>
            <a:off x="5084940" y="891639"/>
            <a:ext cx="1278516" cy="1050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3Hhrs</a:t>
            </a:r>
            <a:endParaRPr lang="en-US" dirty="0"/>
          </a:p>
        </p:txBody>
      </p:sp>
      <p:sp>
        <p:nvSpPr>
          <p:cNvPr id="38" name="Right Arrow 37"/>
          <p:cNvSpPr/>
          <p:nvPr/>
        </p:nvSpPr>
        <p:spPr>
          <a:xfrm>
            <a:off x="7235306" y="939051"/>
            <a:ext cx="1278516" cy="1050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flipH="1">
            <a:off x="7099950" y="1869171"/>
            <a:ext cx="1152491" cy="1050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6636310" y="964466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game </a:t>
            </a:r>
            <a:r>
              <a:rPr lang="en-US" sz="800" strike="sngStrike" dirty="0" err="1" smtClean="0"/>
              <a:t>ober</a:t>
            </a:r>
            <a:endParaRPr lang="en-US" sz="800" strike="sngStrike" dirty="0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4463821" y="1587893"/>
            <a:ext cx="2349103" cy="1504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Arrow 42"/>
          <p:cNvSpPr/>
          <p:nvPr/>
        </p:nvSpPr>
        <p:spPr>
          <a:xfrm flipH="1">
            <a:off x="4999682" y="1805688"/>
            <a:ext cx="1152491" cy="1050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flipH="1">
            <a:off x="3150716" y="1905066"/>
            <a:ext cx="1152491" cy="1050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Food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flipH="1">
            <a:off x="1303324" y="1893746"/>
            <a:ext cx="1152491" cy="10505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3hrs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401667" y="6554787"/>
            <a:ext cx="15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41.Git commit</a:t>
            </a:r>
            <a:endParaRPr lang="en-US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7676195" y="5849517"/>
            <a:ext cx="812246" cy="4850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07" y="3952307"/>
            <a:ext cx="1662705" cy="120294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502" y="4178442"/>
            <a:ext cx="2209800" cy="12382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80" y="4460990"/>
            <a:ext cx="579692" cy="579692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H="1" flipV="1">
            <a:off x="9312302" y="4344394"/>
            <a:ext cx="1196859" cy="1170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580294" y="4053454"/>
            <a:ext cx="26228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2014.ATOCLOCK.CPVA.SQ.</a:t>
            </a:r>
          </a:p>
          <a:p>
            <a:r>
              <a:rPr lang="en-US" sz="800" strike="sngStrike" dirty="0" smtClean="0"/>
              <a:t>(Facebook, drive to visa to see black logo)</a:t>
            </a:r>
            <a:endParaRPr lang="en-US" sz="800" strike="sngStrike" dirty="0"/>
          </a:p>
        </p:txBody>
      </p:sp>
      <p:cxnSp>
        <p:nvCxnSpPr>
          <p:cNvPr id="57" name="Straight Connector 56"/>
          <p:cNvCxnSpPr>
            <a:endCxn id="51" idx="1"/>
          </p:cNvCxnSpPr>
          <p:nvPr/>
        </p:nvCxnSpPr>
        <p:spPr>
          <a:xfrm>
            <a:off x="4950475" y="4191404"/>
            <a:ext cx="2152027" cy="6061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906092" y="5371230"/>
            <a:ext cx="3414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GOD.TERMAIN.JOEHPE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fuegesson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.CHEKCPONCHELI(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6700838" y="48536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GOD.TERMAIN.JOEHPE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fuegesson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.CHEKCPONCHELI(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7676195" y="3848727"/>
            <a:ext cx="2832966" cy="20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9312302" y="3672192"/>
            <a:ext cx="2013782" cy="50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772732" y="3848727"/>
            <a:ext cx="1128656" cy="30092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866504" y="5654798"/>
            <a:ext cx="423379" cy="10450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47" idx="0"/>
          </p:cNvCxnSpPr>
          <p:nvPr/>
        </p:nvCxnSpPr>
        <p:spPr>
          <a:xfrm flipV="1">
            <a:off x="3160144" y="4031260"/>
            <a:ext cx="629274" cy="2523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5424143" y="2751334"/>
            <a:ext cx="294680" cy="672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6106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2498501" y="1571223"/>
            <a:ext cx="1303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Marketing</a:t>
            </a:r>
          </a:p>
          <a:p>
            <a:endParaRPr lang="en-US" dirty="0" smtClean="0"/>
          </a:p>
          <a:p>
            <a:r>
              <a:rPr lang="en-US" dirty="0" err="1" smtClean="0"/>
              <a:t>Preparid</a:t>
            </a:r>
            <a:r>
              <a:rPr lang="en-US" dirty="0" smtClean="0"/>
              <a:t> for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59110" y="2494553"/>
            <a:ext cx="281250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Sectoin</a:t>
            </a:r>
            <a:r>
              <a:rPr lang="en-US" dirty="0" smtClean="0"/>
              <a:t> Title</a:t>
            </a:r>
          </a:p>
          <a:p>
            <a:r>
              <a:rPr lang="en-US" dirty="0"/>
              <a:t>	</a:t>
            </a:r>
            <a:r>
              <a:rPr lang="en-US" dirty="0" smtClean="0"/>
              <a:t>list of </a:t>
            </a:r>
          </a:p>
          <a:p>
            <a:r>
              <a:rPr lang="en-US" dirty="0" smtClean="0"/>
              <a:t>Ex</a:t>
            </a:r>
          </a:p>
          <a:p>
            <a:endParaRPr lang="en-US" dirty="0"/>
          </a:p>
          <a:p>
            <a:r>
              <a:rPr lang="en-US" dirty="0" err="1" smtClean="0"/>
              <a:t>Introudciont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Backtour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Reseach</a:t>
            </a:r>
            <a:r>
              <a:rPr lang="en-US" dirty="0" smtClean="0"/>
              <a:t> </a:t>
            </a:r>
            <a:r>
              <a:rPr lang="en-US" dirty="0" err="1" smtClean="0"/>
              <a:t>Objetives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of Study</a:t>
            </a:r>
          </a:p>
          <a:p>
            <a:r>
              <a:rPr lang="en-US" dirty="0" smtClean="0"/>
              <a:t>Method</a:t>
            </a:r>
          </a:p>
          <a:p>
            <a:endParaRPr lang="en-US" dirty="0"/>
          </a:p>
          <a:p>
            <a:r>
              <a:rPr lang="en-US" dirty="0" smtClean="0"/>
              <a:t>Findings</a:t>
            </a:r>
          </a:p>
          <a:p>
            <a:r>
              <a:rPr lang="en-US" dirty="0"/>
              <a:t>	</a:t>
            </a:r>
            <a:r>
              <a:rPr lang="en-US" dirty="0" err="1" smtClean="0"/>
              <a:t>Respone</a:t>
            </a:r>
            <a:r>
              <a:rPr lang="en-US" dirty="0" smtClean="0"/>
              <a:t> Role</a:t>
            </a:r>
          </a:p>
          <a:p>
            <a:r>
              <a:rPr lang="en-US" dirty="0"/>
              <a:t>	</a:t>
            </a:r>
            <a:r>
              <a:rPr lang="en-US" dirty="0" err="1" smtClean="0"/>
              <a:t>Porflie</a:t>
            </a:r>
            <a:r>
              <a:rPr lang="en-US" dirty="0" smtClean="0"/>
              <a:t> of Supply</a:t>
            </a:r>
          </a:p>
          <a:p>
            <a:r>
              <a:rPr lang="en-US" dirty="0"/>
              <a:t>	</a:t>
            </a:r>
            <a:r>
              <a:rPr lang="en-US" dirty="0" smtClean="0"/>
              <a:t>Hometown Size</a:t>
            </a:r>
          </a:p>
          <a:p>
            <a:r>
              <a:rPr lang="en-US" dirty="0"/>
              <a:t>	</a:t>
            </a:r>
            <a:r>
              <a:rPr lang="en-US" dirty="0" smtClean="0"/>
              <a:t>Gender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14400" y="157122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202287" y="1940555"/>
            <a:ext cx="3469324" cy="4917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5962918" y="1171977"/>
            <a:ext cx="141668" cy="5331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8434" y="2032888"/>
            <a:ext cx="5858783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Value=cost*price</a:t>
            </a:r>
          </a:p>
          <a:p>
            <a:r>
              <a:rPr lang="en-US" dirty="0"/>
              <a:t> </a:t>
            </a:r>
            <a:r>
              <a:rPr lang="en-US" dirty="0" smtClean="0"/>
              <a:t>1*0.97= 0.97 value </a:t>
            </a:r>
          </a:p>
          <a:p>
            <a:r>
              <a:rPr lang="en-US" dirty="0" smtClean="0"/>
              <a:t>It take 1hour to building software</a:t>
            </a:r>
          </a:p>
          <a:p>
            <a:r>
              <a:rPr lang="en-US" dirty="0" smtClean="0"/>
              <a:t>It take 59 seconds to build software</a:t>
            </a:r>
          </a:p>
          <a:p>
            <a:endParaRPr lang="en-US" dirty="0"/>
          </a:p>
          <a:p>
            <a:r>
              <a:rPr lang="en-US" dirty="0" smtClean="0"/>
              <a:t>It costs. 180/</a:t>
            </a:r>
            <a:r>
              <a:rPr lang="en-US" dirty="0" err="1" smtClean="0"/>
              <a:t>hr</a:t>
            </a:r>
            <a:r>
              <a:rPr lang="en-US" dirty="0" smtClean="0"/>
              <a:t> / 60 </a:t>
            </a:r>
            <a:r>
              <a:rPr lang="en-US" dirty="0" err="1" smtClean="0"/>
              <a:t>mintues</a:t>
            </a:r>
            <a:r>
              <a:rPr lang="en-US" dirty="0" smtClean="0"/>
              <a:t> / 60 seconds=0.05cents per day</a:t>
            </a:r>
          </a:p>
          <a:p>
            <a:r>
              <a:rPr lang="en-US" dirty="0" smtClean="0"/>
              <a:t>$106.9 /year</a:t>
            </a:r>
          </a:p>
          <a:p>
            <a:endParaRPr lang="en-US" dirty="0"/>
          </a:p>
          <a:p>
            <a:r>
              <a:rPr lang="en-US" dirty="0" smtClean="0"/>
              <a:t>Reducing cost by adding customer value adding functions</a:t>
            </a:r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6890197" y="1171977"/>
            <a:ext cx="4456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VALUE ADD ( </a:t>
            </a:r>
            <a:r>
              <a:rPr lang="en-US" dirty="0" err="1" smtClean="0"/>
              <a:t>PENTAGON.</a:t>
            </a:r>
            <a:r>
              <a:rPr lang="en-US" strike="sngStrike" dirty="0" err="1" smtClean="0"/>
              <a:t>emea.employe.Jeff</a:t>
            </a:r>
            <a:r>
              <a:rPr lang="en-US" strike="sngStrike" dirty="0" smtClean="0"/>
              <a:t>) </a:t>
            </a:r>
          </a:p>
          <a:p>
            <a:r>
              <a:rPr lang="en-US" dirty="0" smtClean="0"/>
              <a:t>CUSTOMER VALUE ADD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645499" y="1330051"/>
            <a:ext cx="1619814" cy="3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16710" y="1571223"/>
            <a:ext cx="3103808" cy="101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86" y="4618211"/>
            <a:ext cx="1924050" cy="212407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328434" y="2395470"/>
            <a:ext cx="3601177" cy="721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99290" y="1818308"/>
            <a:ext cx="4636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Tcc</a:t>
            </a:r>
            <a:r>
              <a:rPr lang="en-US" dirty="0" smtClean="0"/>
              <a:t>,  </a:t>
            </a:r>
            <a:r>
              <a:rPr lang="en-US" strike="sngStrike" dirty="0" err="1" smtClean="0"/>
              <a:t>Markgin</a:t>
            </a:r>
            <a:r>
              <a:rPr lang="en-US" strike="sngStrike" dirty="0" smtClean="0"/>
              <a:t> ( value add ) and Sales integration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109710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96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3" y="4932837"/>
            <a:ext cx="914402" cy="929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906112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562306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19874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700773" y="1751525"/>
            <a:ext cx="1957588" cy="1133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Understand Marketplace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82344" y="1751525"/>
            <a:ext cx="1957588" cy="1133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Desire </a:t>
            </a:r>
            <a:r>
              <a:rPr lang="en-US" dirty="0" err="1" smtClean="0">
                <a:solidFill>
                  <a:schemeClr val="tx1"/>
                </a:solidFill>
              </a:rPr>
              <a:t>cust</a:t>
            </a:r>
            <a:r>
              <a:rPr lang="en-US" dirty="0" smtClean="0">
                <a:solidFill>
                  <a:schemeClr val="tx1"/>
                </a:solidFill>
              </a:rPr>
              <a:t> value-</a:t>
            </a:r>
            <a:r>
              <a:rPr lang="en-US" dirty="0" err="1" smtClean="0">
                <a:solidFill>
                  <a:schemeClr val="tx1"/>
                </a:solidFill>
              </a:rPr>
              <a:t>drivin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markeitn</a:t>
            </a:r>
            <a:r>
              <a:rPr lang="en-US" dirty="0" smtClean="0">
                <a:solidFill>
                  <a:schemeClr val="tx1"/>
                </a:solidFill>
              </a:rPr>
              <a:t> strategy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49155" y="1751525"/>
            <a:ext cx="1957588" cy="1133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Const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Marketing </a:t>
            </a:r>
            <a:r>
              <a:rPr lang="en-US" dirty="0" err="1" smtClean="0">
                <a:solidFill>
                  <a:schemeClr val="tx1"/>
                </a:solidFill>
              </a:rPr>
              <a:t>Prgram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165205" y="1751524"/>
            <a:ext cx="1957588" cy="1133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Const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Marketing </a:t>
            </a:r>
            <a:r>
              <a:rPr lang="en-US" dirty="0" err="1" smtClean="0">
                <a:solidFill>
                  <a:schemeClr val="tx1"/>
                </a:solidFill>
              </a:rPr>
              <a:t>Prgram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34367" y="4185634"/>
            <a:ext cx="20249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Net Value</a:t>
            </a:r>
          </a:p>
          <a:p>
            <a:endParaRPr lang="en-US" dirty="0"/>
          </a:p>
          <a:p>
            <a:r>
              <a:rPr lang="en-US" dirty="0" smtClean="0"/>
              <a:t>NPV = N</a:t>
            </a:r>
          </a:p>
          <a:p>
            <a:r>
              <a:rPr lang="en-US" dirty="0"/>
              <a:t> </a:t>
            </a:r>
            <a:r>
              <a:rPr lang="en-US" dirty="0" smtClean="0"/>
              <a:t>    sum	= 0 L1</a:t>
            </a:r>
          </a:p>
          <a:p>
            <a:r>
              <a:rPr lang="en-US" dirty="0"/>
              <a:t>	</a:t>
            </a:r>
            <a:r>
              <a:rPr lang="en-US" dirty="0" smtClean="0"/>
              <a:t>-------------</a:t>
            </a:r>
          </a:p>
          <a:p>
            <a:r>
              <a:rPr lang="en-US" dirty="0"/>
              <a:t>	</a:t>
            </a:r>
            <a:r>
              <a:rPr lang="en-US" dirty="0" smtClean="0"/>
              <a:t>(1+v)2</a:t>
            </a:r>
          </a:p>
          <a:p>
            <a:r>
              <a:rPr lang="en-US" dirty="0" smtClean="0"/>
              <a:t>   1=0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0913" y="10431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8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795" y="1779654"/>
            <a:ext cx="1219751" cy="8452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151" y="1779655"/>
            <a:ext cx="1153436" cy="84526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" y="1117891"/>
            <a:ext cx="1210885" cy="13235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46986" y="2058249"/>
            <a:ext cx="3219718" cy="296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51057" y="1086169"/>
            <a:ext cx="6831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SQ.COLEMANN.FBI.</a:t>
            </a:r>
            <a:r>
              <a:rPr lang="en-US" sz="800" strike="sngStrike" dirty="0" err="1" smtClean="0"/>
              <a:t>investion</a:t>
            </a:r>
            <a:r>
              <a:rPr lang="en-US" sz="800" strike="sngStrike" dirty="0" smtClean="0"/>
              <a:t>(Charles </a:t>
            </a:r>
            <a:r>
              <a:rPr lang="en-US" sz="800" strike="sngStrike" dirty="0" err="1" smtClean="0"/>
              <a:t>manson</a:t>
            </a:r>
            <a:r>
              <a:rPr lang="en-US" sz="800" strike="sngStrike" dirty="0" smtClean="0"/>
              <a:t>)</a:t>
            </a:r>
            <a:r>
              <a:rPr lang="en-US" dirty="0" smtClean="0"/>
              <a:t>.</a:t>
            </a:r>
            <a:r>
              <a:rPr lang="en-US" dirty="0" err="1" smtClean="0"/>
              <a:t>IPX.CPVA.VP.GERMANY.</a:t>
            </a:r>
            <a:r>
              <a:rPr lang="en-US" strike="sngStrike" dirty="0" err="1" smtClean="0"/>
              <a:t>Gorbachev</a:t>
            </a:r>
            <a:r>
              <a:rPr lang="en-US" strike="sngStrike" dirty="0" smtClean="0"/>
              <a:t>(zoo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IPX.</a:t>
            </a:r>
            <a:r>
              <a:rPr lang="en-US" strike="sngStrike" dirty="0" err="1" smtClean="0"/>
              <a:t>Halfway</a:t>
            </a:r>
            <a:r>
              <a:rPr lang="en-US" strike="sngStrike" dirty="0" smtClean="0"/>
              <a:t> to CDL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20020" y="2702984"/>
            <a:ext cx="6375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popel</a:t>
            </a:r>
            <a:r>
              <a:rPr lang="en-US" strike="sngStrike" dirty="0" smtClean="0"/>
              <a:t> created a </a:t>
            </a:r>
            <a:r>
              <a:rPr lang="en-US" strike="sngStrike" dirty="0" err="1" smtClean="0"/>
              <a:t>chruch</a:t>
            </a:r>
            <a:r>
              <a:rPr lang="en-US" strike="sngStrike" dirty="0" smtClean="0"/>
              <a:t> and half way house during </a:t>
            </a:r>
            <a:r>
              <a:rPr lang="en-US" dirty="0" smtClean="0"/>
              <a:t>PREA.CPVA. </a:t>
            </a:r>
            <a:r>
              <a:rPr lang="en-US" strike="sngStrike" dirty="0" err="1" smtClean="0"/>
              <a:t>awywa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Oalkan</a:t>
            </a:r>
            <a:r>
              <a:rPr lang="en-US" strike="sngStrike" dirty="0" smtClean="0"/>
              <a:t> zoo using </a:t>
            </a:r>
            <a:r>
              <a:rPr lang="en-US" strike="sngStrike" dirty="0" err="1" smtClean="0"/>
              <a:t>ghoche</a:t>
            </a:r>
            <a:r>
              <a:rPr lang="en-US" strike="sngStrike" dirty="0" smtClean="0"/>
              <a:t>(Jordan) </a:t>
            </a:r>
            <a:r>
              <a:rPr lang="en-US" strike="sngStrike" dirty="0" err="1" smtClean="0"/>
              <a:t>alg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wth</a:t>
            </a:r>
            <a:r>
              <a:rPr lang="en-US" strike="sngStrike" dirty="0" smtClean="0"/>
              <a:t> a car soul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2" y="3377441"/>
            <a:ext cx="1210885" cy="13235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24044" y="852753"/>
            <a:ext cx="724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WW2.CHEKCPION CHAILIE.!HOMICIE:CHANLOR</a:t>
            </a:r>
            <a:r>
              <a:rPr lang="en-US" strike="sngStrike" dirty="0" smtClean="0"/>
              <a:t>(berlin </a:t>
            </a:r>
            <a:r>
              <a:rPr lang="en-US" strike="sngStrike" dirty="0" err="1" smtClean="0"/>
              <a:t>zookologisher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gargen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2446986" y="3577538"/>
            <a:ext cx="9414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V2.FBI:KIDNAPPING</a:t>
            </a:r>
          </a:p>
          <a:p>
            <a:r>
              <a:rPr lang="en-US" dirty="0"/>
              <a:t> </a:t>
            </a:r>
            <a:r>
              <a:rPr lang="en-US" dirty="0" smtClean="0"/>
              <a:t>  ATOMCLICK(Dr. </a:t>
            </a:r>
            <a:r>
              <a:rPr lang="en-US" dirty="0" err="1" smtClean="0"/>
              <a:t>Rice.VIRIGNIA.MARY</a:t>
            </a:r>
            <a:r>
              <a:rPr lang="en-US" dirty="0" smtClean="0"/>
              <a:t>).CHILD SERVICES ( 41.</a:t>
            </a:r>
            <a:r>
              <a:rPr lang="en-US" sz="800" strike="sngStrike" dirty="0" smtClean="0"/>
              <a:t>annotner to </a:t>
            </a:r>
            <a:r>
              <a:rPr lang="en-US" sz="800" strike="sngStrike" dirty="0" err="1" smtClean="0"/>
              <a:t>ghoheo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michala</a:t>
            </a:r>
            <a:r>
              <a:rPr lang="en-US" sz="800" strike="sngStrike" dirty="0" smtClean="0"/>
              <a:t>) do I need to call </a:t>
            </a:r>
            <a:r>
              <a:rPr lang="en-US" sz="800" strike="sngStrike" dirty="0" err="1" smtClean="0"/>
              <a:t>cheild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servifes</a:t>
            </a:r>
            <a:endParaRPr lang="en-US" sz="800" strike="sngStrike" dirty="0" smtClean="0"/>
          </a:p>
          <a:p>
            <a:r>
              <a:rPr lang="en-US" dirty="0" smtClean="0"/>
              <a:t>41.</a:t>
            </a:r>
            <a:r>
              <a:rPr lang="en-US" strike="sngStrike" dirty="0" smtClean="0"/>
              <a:t>gheoh(</a:t>
            </a:r>
            <a:r>
              <a:rPr lang="en-US" strike="sngStrike" dirty="0" err="1" smtClean="0"/>
              <a:t>mcihala</a:t>
            </a:r>
            <a:r>
              <a:rPr lang="en-US" strike="sngStrike" dirty="0" smtClean="0"/>
              <a:t>)</a:t>
            </a:r>
            <a:r>
              <a:rPr lang="en-US" dirty="0" smtClean="0"/>
              <a:t>.FBI.KIDNANPIGN </a:t>
            </a:r>
            <a:r>
              <a:rPr lang="en-US" strike="sngStrike" dirty="0" smtClean="0"/>
              <a:t>since </a:t>
            </a:r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1026" name="Picture 2" descr="Pho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143" y="4500868"/>
            <a:ext cx="3039369" cy="227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7894748" y="4154918"/>
            <a:ext cx="361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Obama Financial Fraud Act</a:t>
            </a:r>
            <a:r>
              <a:rPr lang="en-US" sz="800" strike="sngStrike" dirty="0" smtClean="0"/>
              <a:t>(JP,JM,JB)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0621" y="5040361"/>
            <a:ext cx="2544957" cy="118158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3593206" y="4700966"/>
            <a:ext cx="3631842" cy="15209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642284" y="4611041"/>
            <a:ext cx="4797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crack</a:t>
            </a:r>
            <a:r>
              <a:rPr lang="en-US" sz="800" dirty="0" smtClean="0"/>
              <a:t>).x/y</a:t>
            </a:r>
            <a:r>
              <a:rPr lang="en-US" strike="sngStrike" dirty="0" smtClean="0"/>
              <a:t> dining room</a:t>
            </a:r>
            <a:r>
              <a:rPr lang="en-US" dirty="0" smtClean="0"/>
              <a:t>. CPVA (0.01 </a:t>
            </a:r>
            <a:r>
              <a:rPr lang="en-US" dirty="0" err="1" smtClean="0"/>
              <a:t>ATB.</a:t>
            </a:r>
            <a:r>
              <a:rPr lang="en-US" sz="800" strike="sngStrike" dirty="0" err="1" smtClean="0"/>
              <a:t>ghoche</a:t>
            </a:r>
            <a:r>
              <a:rPr lang="en-US" sz="800" strike="sngStrike" dirty="0" smtClean="0"/>
              <a:t>(Jordan/</a:t>
            </a:r>
            <a:r>
              <a:rPr lang="en-US" sz="800" strike="sngStrike" dirty="0" err="1" smtClean="0"/>
              <a:t>jackson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409127" y="4700966"/>
            <a:ext cx="257577" cy="279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635" y="1759364"/>
            <a:ext cx="458226" cy="13641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302" y="3907983"/>
            <a:ext cx="458226" cy="136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87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1313645" y="1828800"/>
            <a:ext cx="3727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HOMCIE:NANA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Allison: other: intel phi(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4031087" y="1828800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Ariele</a:t>
            </a:r>
            <a:r>
              <a:rPr lang="en-US" strike="sngStrike" dirty="0" smtClean="0"/>
              <a:t> </a:t>
            </a:r>
            <a:r>
              <a:rPr lang="en-US" dirty="0" err="1" smtClean="0"/>
              <a:t>nonPoliceChurchLogiacl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00011" y="2640169"/>
            <a:ext cx="143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VIRIGNIA.ken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37" y="2640169"/>
            <a:ext cx="476590" cy="4636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325" y="2640169"/>
            <a:ext cx="499284" cy="49512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730321" y="2794716"/>
            <a:ext cx="2034862" cy="115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41140" y="2640169"/>
            <a:ext cx="4109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VIRINGNIA </a:t>
            </a:r>
            <a:r>
              <a:rPr lang="en-US" strike="sngStrike" dirty="0" smtClean="0"/>
              <a:t>formats of leaving crime scene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730321" y="3135292"/>
            <a:ext cx="767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studio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1700011" y="3709115"/>
            <a:ext cx="940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455313" y="3504624"/>
            <a:ext cx="9118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313645" y="4365362"/>
            <a:ext cx="91182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00011" y="4778062"/>
            <a:ext cx="16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SQ.CPVA.PETER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511380" y="4468969"/>
            <a:ext cx="851157" cy="798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382592" y="5306096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683933" y="5267459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382793" y="5267458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41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753" y="1010650"/>
            <a:ext cx="8346450" cy="60125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836129" y="3528592"/>
            <a:ext cx="16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SQ.CPVA.PETER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45509" y="4187859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283405" y="4196406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14457" y="4209476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821" y="1010650"/>
            <a:ext cx="3308807" cy="34561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301420" y="6072389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49702" y="5119101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14457" y="6069736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770852" y="6067082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866313" y="3856287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Letters to Peter I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93902" y="5697750"/>
            <a:ext cx="1794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Letters to Peter II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964326" y="797442"/>
            <a:ext cx="761128" cy="1095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84791" y="1010650"/>
            <a:ext cx="1233376" cy="828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5247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5" y="891640"/>
            <a:ext cx="8346450" cy="60125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836129" y="3528592"/>
            <a:ext cx="16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SQ.CPVA.PETER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27494" y="4115707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301420" y="4115707"/>
            <a:ext cx="979945" cy="7856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514457" y="4115707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821" y="1010650"/>
            <a:ext cx="3308807" cy="34561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469397" y="5119101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49702" y="5119101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09448" y="2192881"/>
            <a:ext cx="2699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Suffering</a:t>
            </a:r>
            <a:endParaRPr lang="en-US" sz="5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19730" y="2318197"/>
            <a:ext cx="1574672" cy="901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46298" y="891640"/>
            <a:ext cx="999460" cy="100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494402" y="891640"/>
            <a:ext cx="1437486" cy="82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99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95" y="891640"/>
            <a:ext cx="8346450" cy="60125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836129" y="3528592"/>
            <a:ext cx="1633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SQ.CPVA.PETER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27494" y="4115707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549878" y="4088795"/>
            <a:ext cx="979945" cy="7856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29757" y="4073944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821" y="1010650"/>
            <a:ext cx="3308807" cy="34561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469397" y="5119101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749702" y="5119101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09448" y="2192881"/>
            <a:ext cx="2925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!Suffering</a:t>
            </a:r>
            <a:endParaRPr lang="en-US" sz="54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19730" y="2318197"/>
            <a:ext cx="1574672" cy="901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46298" y="891640"/>
            <a:ext cx="999460" cy="100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494402" y="891640"/>
            <a:ext cx="1437486" cy="82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3493008" y="2866945"/>
            <a:ext cx="808412" cy="249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77440" y="3197769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Opportunity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5793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" y="891640"/>
            <a:ext cx="8346450" cy="60125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821" y="1010650"/>
            <a:ext cx="3308807" cy="3456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0028" y="2859110"/>
            <a:ext cx="44542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Constitution Act I </a:t>
            </a:r>
          </a:p>
          <a:p>
            <a:r>
              <a:rPr lang="en-US" dirty="0" smtClean="0"/>
              <a:t>Religious Freedom </a:t>
            </a:r>
          </a:p>
          <a:p>
            <a:r>
              <a:rPr lang="en-US" b="1" dirty="0" smtClean="0"/>
              <a:t>AND </a:t>
            </a:r>
            <a:r>
              <a:rPr lang="en-US" dirty="0" smtClean="0"/>
              <a:t>Secular Order including Religious Crimes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01420" y="4115707"/>
            <a:ext cx="979945" cy="78561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727494" y="4115707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514457" y="4115707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469397" y="5119101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749702" y="5119101"/>
            <a:ext cx="979945" cy="7856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609448" y="2192881"/>
            <a:ext cx="2699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Suffering</a:t>
            </a:r>
            <a:endParaRPr lang="en-US" sz="54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786389" y="2034862"/>
            <a:ext cx="3271234" cy="1468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4734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39"/>
            <a:ext cx="10560676" cy="5945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71" y="2778131"/>
            <a:ext cx="8403129" cy="17367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229600" y="5486400"/>
            <a:ext cx="2208200" cy="13505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184452" y="2177965"/>
            <a:ext cx="632159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MARKETING</a:t>
            </a:r>
          </a:p>
          <a:p>
            <a:r>
              <a:rPr lang="en-US" sz="4400" dirty="0" smtClean="0"/>
              <a:t>Morgan Freeman is an Actor, who also Plays God</a:t>
            </a:r>
            <a:endParaRPr lang="en-US" sz="4400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690577" y="2987749"/>
            <a:ext cx="6049925" cy="680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84452" y="3561907"/>
            <a:ext cx="5843129" cy="1212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562447" y="2073349"/>
            <a:ext cx="1446027" cy="786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112" y="881217"/>
            <a:ext cx="1640116" cy="17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0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862885" y="1159099"/>
            <a:ext cx="4198512" cy="20992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0902" y="1608562"/>
            <a:ext cx="41504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strike="sngStrike" dirty="0" smtClean="0"/>
              <a:t>JIM ADLER</a:t>
            </a:r>
            <a:endParaRPr lang="en-US" sz="72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482" y="3003997"/>
            <a:ext cx="2495550" cy="18288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6568225" y="2421228"/>
            <a:ext cx="4095482" cy="4043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05341" y="1330051"/>
            <a:ext cx="2621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b="1" strike="sngStrike" dirty="0" smtClean="0"/>
              <a:t>touch</a:t>
            </a:r>
            <a:r>
              <a:rPr lang="en-US" strike="sngStrike" dirty="0" smtClean="0"/>
              <a:t>urban.com</a:t>
            </a:r>
          </a:p>
          <a:p>
            <a:r>
              <a:rPr lang="en-US" strike="sngStrike" dirty="0" smtClean="0"/>
              <a:t>$6000 personal CAPEX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8461420" y="220872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Jodon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897" y="3520672"/>
            <a:ext cx="2171700" cy="150495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76934" y="2611084"/>
            <a:ext cx="3524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AVAIBLITY.CPVA.</a:t>
            </a:r>
            <a:r>
              <a:rPr lang="en-US" strike="sngStrike" dirty="0" err="1" smtClean="0"/>
              <a:t>gorbache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Jordo</a:t>
            </a:r>
            <a:r>
              <a:rPr lang="en-US" strike="sngStrike" dirty="0" smtClean="0"/>
              <a:t>/an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27" y="3762341"/>
            <a:ext cx="1420173" cy="21409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531632" y="3240539"/>
            <a:ext cx="1032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Jodon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O not A</a:t>
            </a:r>
          </a:p>
          <a:p>
            <a:r>
              <a:rPr lang="en-US" dirty="0" smtClean="0"/>
              <a:t>JORDON 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893194" y="3762341"/>
            <a:ext cx="2671093" cy="2561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265259" y="5922987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black dildo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825803" y="1523172"/>
            <a:ext cx="113504" cy="4645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542213" y="5903252"/>
            <a:ext cx="7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touch</a:t>
            </a:r>
            <a:endParaRPr lang="en-US" b="1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47" y="6361841"/>
            <a:ext cx="1143000" cy="4191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8025975" y="6323527"/>
            <a:ext cx="1290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app brokers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6284890" y="6550656"/>
            <a:ext cx="3555395" cy="10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277726" y="5585420"/>
            <a:ext cx="197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Adler, Andreas, Jim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7264847" y="4969374"/>
            <a:ext cx="13436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 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z="900" strike="sngStrike" dirty="0" smtClean="0"/>
              <a:t>AAA Radio </a:t>
            </a:r>
            <a:r>
              <a:rPr lang="en-US" sz="900" strike="sngStrike" dirty="0" err="1" smtClean="0"/>
              <a:t>Cabote</a:t>
            </a:r>
            <a:endParaRPr lang="en-US" sz="900" strike="sngStrike" dirty="0" smtClean="0"/>
          </a:p>
          <a:p>
            <a:r>
              <a:rPr lang="en-US" sz="800" strike="sngStrike" dirty="0" smtClean="0"/>
              <a:t>  AAA better business </a:t>
            </a:r>
            <a:r>
              <a:rPr lang="en-US" sz="800" strike="sngStrike" dirty="0" err="1" smtClean="0"/>
              <a:t>buero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6686163" y="6667394"/>
            <a:ext cx="25010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LARRY:  </a:t>
            </a:r>
            <a:r>
              <a:rPr lang="en-US" sz="800" strike="sngStrike" dirty="0" err="1" smtClean="0"/>
              <a:t>page,sergay</a:t>
            </a:r>
            <a:r>
              <a:rPr lang="en-US" sz="800" dirty="0" smtClean="0"/>
              <a:t> (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peranl</a:t>
            </a:r>
            <a:r>
              <a:rPr lang="en-US" sz="800" strike="sngStrike" dirty="0" smtClean="0"/>
              <a:t> CAP EX $6,000).</a:t>
            </a:r>
            <a:r>
              <a:rPr lang="en-US" sz="800" strike="sngStrike" dirty="0" err="1" smtClean="0"/>
              <a:t>merkel.avg</a:t>
            </a:r>
            <a:endParaRPr lang="en-US" sz="800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6562725" y="2730019"/>
            <a:ext cx="2479266" cy="20734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691685" y="3240539"/>
            <a:ext cx="12878" cy="36174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5615189" y="1330051"/>
            <a:ext cx="1519707" cy="472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8195257" y="1933542"/>
            <a:ext cx="1127296" cy="875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-31557" y="889529"/>
            <a:ext cx="31914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SQ.FEDERAL COURT(BILLBOAR)</a:t>
            </a:r>
          </a:p>
          <a:p>
            <a:r>
              <a:rPr lang="en-US" dirty="0" smtClean="0"/>
              <a:t>NAME CHANGE(</a:t>
            </a:r>
            <a:r>
              <a:rPr lang="en-US" strike="sngStrike" dirty="0" err="1" smtClean="0"/>
              <a:t>freee</a:t>
            </a:r>
            <a:r>
              <a:rPr lang="en-US" strike="sngStrike" dirty="0" smtClean="0"/>
              <a:t> pizza, </a:t>
            </a:r>
            <a:r>
              <a:rPr lang="en-US" strike="sngStrike" dirty="0" err="1" smtClean="0"/>
              <a:t>jim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-31557" y="6550656"/>
            <a:ext cx="643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Othe</a:t>
            </a:r>
            <a:r>
              <a:rPr lang="en-US" dirty="0" smtClean="0"/>
              <a:t>: </a:t>
            </a:r>
            <a:r>
              <a:rPr lang="en-US" dirty="0" err="1" smtClean="0"/>
              <a:t>SQ.</a:t>
            </a:r>
            <a:r>
              <a:rPr lang="en-US" strike="sngStrike" dirty="0" err="1" smtClean="0"/>
              <a:t>call</a:t>
            </a:r>
            <a:r>
              <a:rPr lang="en-US" strike="sngStrike" dirty="0" smtClean="0"/>
              <a:t> you rice (billboard)</a:t>
            </a:r>
            <a:r>
              <a:rPr lang="en-US" dirty="0" smtClean="0"/>
              <a:t>.FATHER(JOEHPSE).</a:t>
            </a:r>
            <a:r>
              <a:rPr lang="en-US" dirty="0" err="1" smtClean="0"/>
              <a:t>St.RITA</a:t>
            </a:r>
            <a:r>
              <a:rPr lang="en-US" dirty="0" smtClean="0"/>
              <a:t>(</a:t>
            </a:r>
            <a:r>
              <a:rPr lang="en-US" dirty="0" err="1" smtClean="0"/>
              <a:t>prision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2978303" y="6387409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Fag, </a:t>
            </a:r>
            <a:r>
              <a:rPr lang="en-US" sz="800" strike="sngStrike" dirty="0" err="1" smtClean="0"/>
              <a:t>nappyhair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2983962" y="6279687"/>
            <a:ext cx="17508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Rich: ATOMCOCK(Gary),ATOMCL(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4669428" y="6247217"/>
            <a:ext cx="21259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IBM:SYSE: Billboard, Ralph </a:t>
            </a:r>
            <a:r>
              <a:rPr lang="en-US" sz="800" strike="sngStrike" dirty="0" err="1" smtClean="0"/>
              <a:t>Eusta</a:t>
            </a:r>
            <a:r>
              <a:rPr lang="en-US" sz="800" strike="sngStrike" dirty="0" smtClean="0"/>
              <a:t>, put billboard</a:t>
            </a:r>
          </a:p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Jamie, 30,000 put </a:t>
            </a:r>
            <a:r>
              <a:rPr lang="en-US" sz="800" strike="sngStrike" dirty="0" err="1" smtClean="0"/>
              <a:t>billboad</a:t>
            </a:r>
            <a:endParaRPr lang="en-US" sz="800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739494" y="3243133"/>
            <a:ext cx="2479266" cy="20734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3891894" y="3395533"/>
            <a:ext cx="2479266" cy="20734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715125" y="2882419"/>
            <a:ext cx="2479266" cy="20734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867525" y="3034819"/>
            <a:ext cx="2479266" cy="20734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783" y="3205813"/>
            <a:ext cx="2236118" cy="1113056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642419" y="2868956"/>
            <a:ext cx="2596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PENTONA.BASE.PAUL.LOVELLACE</a:t>
            </a:r>
            <a:endParaRPr lang="en-US" sz="1400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9354966" y="949800"/>
            <a:ext cx="440960" cy="5743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006539" y="2208726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9903140" y="1882720"/>
            <a:ext cx="867781" cy="72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663707" y="3258355"/>
            <a:ext cx="708338" cy="1184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783" y="4373871"/>
            <a:ext cx="2291285" cy="759835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10804942" y="4240368"/>
            <a:ext cx="708338" cy="1184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107" y="5148325"/>
            <a:ext cx="1444636" cy="961340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10663707" y="5025622"/>
            <a:ext cx="1043189" cy="1143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302" y="994671"/>
            <a:ext cx="1210885" cy="1323525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669701" y="4803517"/>
            <a:ext cx="1622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Nina</a:t>
            </a: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Winer: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callig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Jordon</a:t>
            </a:r>
          </a:p>
          <a:p>
            <a:r>
              <a:rPr lang="en-US" sz="800" strike="sngStrike" dirty="0" smtClean="0"/>
              <a:t>Guy next door, </a:t>
            </a:r>
            <a:r>
              <a:rPr lang="en-US" sz="800" strike="sngStrike" dirty="0" err="1" smtClean="0"/>
              <a:t>motocy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chrimatree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insteam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564169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2731"/>
            <a:ext cx="10560676" cy="59452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671" y="2778131"/>
            <a:ext cx="8403129" cy="173671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229600" y="5486400"/>
            <a:ext cx="2208200" cy="13505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6405" y="1300161"/>
            <a:ext cx="6321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MARKETING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-57821" y="1157498"/>
            <a:ext cx="5843129" cy="1212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112" y="881217"/>
            <a:ext cx="1640116" cy="171312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180215" y="2380533"/>
            <a:ext cx="1913860" cy="341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619293" y="1763890"/>
            <a:ext cx="22345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trike="sngStrike" dirty="0"/>
              <a:t>Suffering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450864" y="2371924"/>
            <a:ext cx="1913860" cy="341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176172" y="2794161"/>
            <a:ext cx="1913860" cy="1118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450864" y="2835756"/>
            <a:ext cx="1913860" cy="1118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8283" y="2794161"/>
            <a:ext cx="19864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i.e</a:t>
            </a:r>
            <a:endParaRPr lang="en-US" strike="sngStrike" dirty="0" smtClean="0"/>
          </a:p>
          <a:p>
            <a:r>
              <a:rPr lang="en-US" dirty="0" smtClean="0"/>
              <a:t>Sunday 8am-8-05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INT.avg</a:t>
            </a:r>
            <a:r>
              <a:rPr lang="en-US" dirty="0" smtClean="0"/>
              <a:t>  </a:t>
            </a:r>
          </a:p>
          <a:p>
            <a:r>
              <a:rPr lang="en-US" sz="800" strike="sngStrike" dirty="0" smtClean="0"/>
              <a:t>during </a:t>
            </a:r>
            <a:r>
              <a:rPr lang="en-US" sz="800" strike="sngStrike" dirty="0" err="1" smtClean="0"/>
              <a:t>brea</a:t>
            </a:r>
            <a:r>
              <a:rPr lang="en-US" sz="800" strike="sngStrike" dirty="0" smtClean="0"/>
              <a:t>/wine </a:t>
            </a:r>
            <a:r>
              <a:rPr lang="en-US" sz="800" strike="sngStrike" dirty="0" err="1" smtClean="0"/>
              <a:t>jeuse</a:t>
            </a:r>
            <a:r>
              <a:rPr lang="en-US" sz="800" strike="sngStrike" dirty="0" smtClean="0"/>
              <a:t> suffered with peter</a:t>
            </a:r>
          </a:p>
          <a:p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554641" y="3018338"/>
            <a:ext cx="1531089" cy="39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940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5" y="1923191"/>
            <a:ext cx="1678879" cy="47348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4139077" y="1842497"/>
            <a:ext cx="6156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Marketing presentation includes introduction and </a:t>
            </a:r>
            <a:r>
              <a:rPr lang="en-US" dirty="0" err="1" smtClean="0"/>
              <a:t>traning</a:t>
            </a:r>
            <a:r>
              <a:rPr lang="en-US" dirty="0" smtClean="0"/>
              <a:t> for employees to understand relations to actor and references points to religious beliefs, for questions during marketing campaigns.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796" y="1923191"/>
            <a:ext cx="1505809" cy="150580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89985" y="1729380"/>
            <a:ext cx="1710515" cy="16996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82923" y="3539357"/>
            <a:ext cx="30878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-&gt; STANFORD CERTIIFED: SCMP</a:t>
            </a:r>
          </a:p>
          <a:p>
            <a:r>
              <a:rPr lang="en-US" dirty="0" smtClean="0"/>
              <a:t>-&gt; JEOSPHE TERMINATOR</a:t>
            </a:r>
          </a:p>
          <a:p>
            <a:r>
              <a:rPr lang="en-US" dirty="0" smtClean="0"/>
              <a:t>-&gt; </a:t>
            </a:r>
            <a:r>
              <a:rPr lang="en-US" dirty="0" err="1" smtClean="0"/>
              <a:t>Gov.CPVA</a:t>
            </a:r>
            <a:r>
              <a:rPr lang="en-US" dirty="0" smtClean="0"/>
              <a:t>	green</a:t>
            </a:r>
          </a:p>
          <a:p>
            <a:r>
              <a:rPr lang="en-US" dirty="0"/>
              <a:t> </a:t>
            </a:r>
            <a:r>
              <a:rPr lang="en-US" dirty="0" smtClean="0"/>
              <a:t>lamb of god	Golden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509000" y="4914900"/>
            <a:ext cx="647700" cy="67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235701" y="6007100"/>
            <a:ext cx="1879600" cy="209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8597900" y="5156200"/>
            <a:ext cx="787400" cy="850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943601" y="6007100"/>
            <a:ext cx="279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 </a:t>
            </a:r>
            <a:r>
              <a:rPr lang="en-US" strike="sngStrike" dirty="0" smtClean="0"/>
              <a:t>Warfield </a:t>
            </a:r>
            <a:r>
              <a:rPr lang="en-US" dirty="0" smtClean="0"/>
              <a:t>HOMICIDE:LUX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811421" y="6007100"/>
            <a:ext cx="48777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26121" y="637643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Kim Bui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963" y="3584305"/>
            <a:ext cx="2208316" cy="124079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156700" y="6094027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Kim Bui, </a:t>
            </a:r>
            <a:r>
              <a:rPr lang="en-US" strike="sngStrike" dirty="0" err="1" smtClean="0"/>
              <a:t>Olmplics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7" y="1020488"/>
            <a:ext cx="923925" cy="61912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76111" y="6550286"/>
            <a:ext cx="1119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v2.41.FBI:KIDNAPPIGN</a:t>
            </a:r>
            <a:endParaRPr lang="en-US" sz="800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289985" y="4343400"/>
            <a:ext cx="1456515" cy="481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000500" y="4127500"/>
            <a:ext cx="812800" cy="69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521963" y="3162300"/>
            <a:ext cx="1998955" cy="21717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139077" y="2070100"/>
            <a:ext cx="6694023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229100" y="2311400"/>
            <a:ext cx="7239000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267200" y="2540000"/>
            <a:ext cx="637540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229100" y="2859391"/>
            <a:ext cx="1292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7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75" y="928649"/>
            <a:ext cx="8953500" cy="5029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" y="1470025"/>
            <a:ext cx="2038350" cy="223837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4368800" y="3429000"/>
            <a:ext cx="1511300" cy="27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933700" y="5499100"/>
            <a:ext cx="1503362" cy="558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508500" y="3517900"/>
            <a:ext cx="1231900" cy="2209800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259" y="5226428"/>
            <a:ext cx="291953" cy="44132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171700" y="5226428"/>
            <a:ext cx="615950" cy="501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38491" y="5111012"/>
            <a:ext cx="12634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TERMINATOR.JOESPHE</a:t>
            </a:r>
            <a:endParaRPr lang="en-US" sz="900" dirty="0"/>
          </a:p>
        </p:txBody>
      </p:sp>
      <p:sp>
        <p:nvSpPr>
          <p:cNvPr id="30" name="Rectangle 29"/>
          <p:cNvSpPr/>
          <p:nvPr/>
        </p:nvSpPr>
        <p:spPr>
          <a:xfrm>
            <a:off x="2862262" y="6520788"/>
            <a:ext cx="1574800" cy="291269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FBI:KIDAPPING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30" idx="0"/>
            <a:endCxn id="21" idx="2"/>
          </p:cNvCxnSpPr>
          <p:nvPr/>
        </p:nvCxnSpPr>
        <p:spPr>
          <a:xfrm flipV="1">
            <a:off x="3649662" y="6057900"/>
            <a:ext cx="35719" cy="46288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33" y="5704762"/>
            <a:ext cx="374201" cy="27670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499100" y="6261100"/>
            <a:ext cx="2796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gerlachs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tanl</a:t>
            </a:r>
            <a:r>
              <a:rPr lang="en-US" sz="800" strike="sngStrike" dirty="0" smtClean="0"/>
              <a:t>) wine brain hole </a:t>
            </a:r>
            <a:r>
              <a:rPr lang="en-US" sz="800" strike="sngStrike" dirty="0" err="1" smtClean="0"/>
              <a:t>ares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simula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caveties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5499100" y="6261100"/>
            <a:ext cx="4699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6471" y="3874586"/>
            <a:ext cx="1318454" cy="78581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700" y="3708400"/>
            <a:ext cx="1063025" cy="64452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13853" y="4645235"/>
            <a:ext cx="2241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CHAIRLE</a:t>
            </a:r>
          </a:p>
          <a:p>
            <a:r>
              <a:rPr lang="en-US" dirty="0" smtClean="0"/>
              <a:t>HOMICIDE:NANA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7048500" y="3008703"/>
            <a:ext cx="1092200" cy="176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001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7" y="1020488"/>
            <a:ext cx="2468563" cy="165419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674" y="1216364"/>
            <a:ext cx="4416425" cy="26498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75" y="4552950"/>
            <a:ext cx="1873250" cy="18732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41552" y="3965835"/>
            <a:ext cx="1122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IBM </a:t>
            </a:r>
            <a:r>
              <a:rPr lang="en-US" dirty="0"/>
              <a:t>brazil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137" y="4626509"/>
            <a:ext cx="2371725" cy="19240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10137" y="3858642"/>
            <a:ext cx="1445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IBM Stuttgart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64039" y="1145385"/>
            <a:ext cx="3120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41.nonPoliceCfg.INTERNATINAL</a:t>
            </a:r>
          </a:p>
          <a:p>
            <a:r>
              <a:rPr lang="en-US" strike="sngStrike" dirty="0" err="1" smtClean="0"/>
              <a:t>Phil.</a:t>
            </a:r>
            <a:r>
              <a:rPr lang="en-US" dirty="0" err="1" smtClean="0"/>
              <a:t>CONTINENTAL.BREAKFAST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3340100" y="1574800"/>
            <a:ext cx="2544793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095999" y="891640"/>
            <a:ext cx="4546601" cy="220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3466" y="4626509"/>
            <a:ext cx="2548834" cy="19240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33466" y="4006277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Mumbai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55700" y="4626509"/>
            <a:ext cx="10807700" cy="13805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917700" y="3973958"/>
            <a:ext cx="596900" cy="501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910137" y="3858642"/>
            <a:ext cx="1312863" cy="550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8115300" y="3857221"/>
            <a:ext cx="1828800" cy="69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4306" y="1894485"/>
            <a:ext cx="3240515" cy="1518880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303415" y="2749045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63042" y="2735274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CHART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284410" y="3031352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INTERUPTS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612230" y="3057181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612230" y="2759327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747807" y="2762384"/>
            <a:ext cx="5389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CHART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64" y="3774404"/>
            <a:ext cx="629768" cy="82267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66834" y="4560698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Californian</a:t>
            </a:r>
          </a:p>
          <a:p>
            <a:r>
              <a:rPr lang="en-US" sz="1000" dirty="0" smtClean="0"/>
              <a:t>Native German Speaker</a:t>
            </a:r>
            <a:endParaRPr lang="en-US" sz="1000" dirty="0"/>
          </a:p>
        </p:txBody>
      </p:sp>
      <p:sp>
        <p:nvSpPr>
          <p:cNvPr id="56" name="TextBox 55"/>
          <p:cNvSpPr txBox="1"/>
          <p:nvPr/>
        </p:nvSpPr>
        <p:spPr>
          <a:xfrm>
            <a:off x="926532" y="3458563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Angela</a:t>
            </a:r>
            <a:endParaRPr lang="en-US" sz="800" strike="sngStrike" dirty="0"/>
          </a:p>
        </p:txBody>
      </p:sp>
      <p:cxnSp>
        <p:nvCxnSpPr>
          <p:cNvPr id="58" name="Straight Connector 57"/>
          <p:cNvCxnSpPr>
            <a:endCxn id="56" idx="0"/>
          </p:cNvCxnSpPr>
          <p:nvPr/>
        </p:nvCxnSpPr>
        <p:spPr>
          <a:xfrm flipV="1">
            <a:off x="166834" y="3458563"/>
            <a:ext cx="995500" cy="1858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02064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011" y="1020488"/>
            <a:ext cx="5854578" cy="4700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2" y="2821509"/>
            <a:ext cx="1301127" cy="2004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7" y="1020488"/>
            <a:ext cx="2468563" cy="16541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3200" y="5900962"/>
            <a:ext cx="9071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nonPoliceServiceLevelAgement</a:t>
            </a:r>
            <a:r>
              <a:rPr lang="en-US" dirty="0" smtClean="0"/>
              <a:t>&gt;</a:t>
            </a:r>
            <a:r>
              <a:rPr lang="en-US" strike="sngStrike" dirty="0" smtClean="0"/>
              <a:t>24x7 z/OS IBM </a:t>
            </a:r>
            <a:r>
              <a:rPr lang="en-US" strike="sngStrike" dirty="0" err="1" smtClean="0"/>
              <a:t>Datacnter</a:t>
            </a:r>
            <a:r>
              <a:rPr lang="en-US" dirty="0" smtClean="0"/>
              <a:t>&lt;/</a:t>
            </a:r>
            <a:r>
              <a:rPr lang="en-US" dirty="0" err="1" smtClean="0"/>
              <a:t>nonPolciServlelAgrement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nonPoliceServiceSupportAgrement</a:t>
            </a:r>
            <a:r>
              <a:rPr lang="en-US" dirty="0" smtClean="0"/>
              <a:t>&gt;</a:t>
            </a:r>
            <a:r>
              <a:rPr lang="en-US" strike="sngStrike" dirty="0" smtClean="0"/>
              <a:t>L1 PMR, L2 PRM, L3 PRM 24x7</a:t>
            </a:r>
            <a:r>
              <a:rPr lang="en-US" dirty="0" smtClean="0"/>
              <a:t>&lt;</a:t>
            </a:r>
            <a:r>
              <a:rPr lang="en-US" dirty="0" err="1" smtClean="0"/>
              <a:t>nonPoliceServie</a:t>
            </a:r>
            <a:r>
              <a:rPr lang="en-US" dirty="0" smtClean="0"/>
              <a:t> Support&gt;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8" y="4972829"/>
            <a:ext cx="1372641" cy="18562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641" y="2639702"/>
            <a:ext cx="1358900" cy="9036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82677" y="1993371"/>
            <a:ext cx="2909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Constritution</a:t>
            </a:r>
            <a:r>
              <a:rPr lang="en-US" dirty="0" smtClean="0"/>
              <a:t> Court Germany</a:t>
            </a:r>
          </a:p>
          <a:p>
            <a:r>
              <a:rPr lang="en-US" dirty="0" smtClean="0"/>
              <a:t>Dr. Prof. Behr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28039" y="1556755"/>
            <a:ext cx="2938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ida.roth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marco.bacl</a:t>
            </a:r>
            <a:r>
              <a:rPr lang="en-US" strike="sngStrike" dirty="0" smtClean="0"/>
              <a:t> </a:t>
            </a:r>
            <a:r>
              <a:rPr lang="en-US" dirty="0" smtClean="0"/>
              <a:t>VP GERMANY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044" y="2688149"/>
            <a:ext cx="1285404" cy="85522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595" y="3660732"/>
            <a:ext cx="952500" cy="1219200"/>
          </a:xfrm>
          <a:prstGeom prst="rect">
            <a:avLst/>
          </a:prstGeom>
        </p:spPr>
      </p:pic>
      <p:cxnSp>
        <p:nvCxnSpPr>
          <p:cNvPr id="17" name="Straight Connector 16"/>
          <p:cNvCxnSpPr>
            <a:stCxn id="11" idx="1"/>
          </p:cNvCxnSpPr>
          <p:nvPr/>
        </p:nvCxnSpPr>
        <p:spPr>
          <a:xfrm flipV="1">
            <a:off x="9440641" y="2821509"/>
            <a:ext cx="351059" cy="270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282677" y="1651000"/>
            <a:ext cx="1114418" cy="196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397095" y="1282700"/>
            <a:ext cx="162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Womens</a:t>
            </a:r>
            <a:r>
              <a:rPr lang="en-US" dirty="0" smtClean="0"/>
              <a:t> Suites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400" y="972341"/>
            <a:ext cx="510497" cy="64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992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546" y="2323828"/>
            <a:ext cx="235267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683" y="4465546"/>
            <a:ext cx="3527425" cy="173336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4158284" y="2638153"/>
            <a:ext cx="2730500" cy="154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209084" y="4022453"/>
            <a:ext cx="260350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41" y="2323828"/>
            <a:ext cx="2255936" cy="294694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12821" y="1209956"/>
            <a:ext cx="25468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Prof. Fort Worth</a:t>
            </a:r>
          </a:p>
          <a:p>
            <a:r>
              <a:rPr lang="en-US" dirty="0" smtClean="0"/>
              <a:t>Dr. Informatics</a:t>
            </a:r>
          </a:p>
          <a:p>
            <a:r>
              <a:rPr lang="en-US" dirty="0" smtClean="0"/>
              <a:t>Dr. Economics</a:t>
            </a:r>
          </a:p>
          <a:p>
            <a:r>
              <a:rPr lang="en-US" dirty="0" smtClean="0"/>
              <a:t>Foreign Policies Germany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175" y="5740750"/>
            <a:ext cx="1466667" cy="69523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998511" y="5473700"/>
            <a:ext cx="1775473" cy="96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98511" y="5314678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!fag</a:t>
            </a:r>
          </a:p>
          <a:p>
            <a:r>
              <a:rPr lang="en-US" sz="800" strike="sngStrike" dirty="0" err="1" smtClean="0"/>
              <a:t>Ghohoe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, high sierra jeans)</a:t>
            </a:r>
          </a:p>
          <a:p>
            <a:r>
              <a:rPr lang="en-US" sz="800" strike="sngStrike" dirty="0" err="1" smtClean="0"/>
              <a:t>Mkel</a:t>
            </a:r>
            <a:r>
              <a:rPr lang="en-US" sz="800" strike="sngStrike" dirty="0" smtClean="0"/>
              <a:t>(</a:t>
            </a:r>
            <a:endParaRPr lang="en-US" sz="800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870246" y="5554570"/>
            <a:ext cx="2032000" cy="962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59384" y="2514600"/>
            <a:ext cx="2900288" cy="2171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42791" y="1253862"/>
            <a:ext cx="1634293" cy="1423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369499" y="1196416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629126" y="1182645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CHART</a:t>
            </a:r>
            <a:endParaRPr lang="en-US" sz="1000" dirty="0"/>
          </a:p>
        </p:txBody>
      </p:sp>
      <p:sp>
        <p:nvSpPr>
          <p:cNvPr id="28" name="Rectangle 27"/>
          <p:cNvSpPr/>
          <p:nvPr/>
        </p:nvSpPr>
        <p:spPr>
          <a:xfrm>
            <a:off x="3350494" y="1478723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INTERUPTS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678314" y="1504552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678314" y="1206698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813891" y="1209755"/>
            <a:ext cx="5389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CHART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92616" y="1905934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Angela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6096000" y="1150869"/>
            <a:ext cx="61631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trike="sngStrike" dirty="0" smtClean="0"/>
              <a:t>IBM STANDARD</a:t>
            </a:r>
            <a:endParaRPr lang="en-US" sz="7200" b="1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159672" y="2220375"/>
            <a:ext cx="8783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312072" y="6435988"/>
            <a:ext cx="8783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42791" y="1150869"/>
            <a:ext cx="765309" cy="1005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611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011" y="1020488"/>
            <a:ext cx="5854578" cy="47005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2" y="2821509"/>
            <a:ext cx="1301127" cy="2004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7" y="1020488"/>
            <a:ext cx="2468563" cy="16541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43200" y="5900962"/>
            <a:ext cx="9071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i.E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nonPoliceServiceLevelAgement</a:t>
            </a:r>
            <a:r>
              <a:rPr lang="en-US" dirty="0" smtClean="0"/>
              <a:t>&gt;</a:t>
            </a:r>
            <a:r>
              <a:rPr lang="en-US" strike="sngStrike" dirty="0" smtClean="0"/>
              <a:t>24x7 z/OS IBM </a:t>
            </a:r>
            <a:r>
              <a:rPr lang="en-US" strike="sngStrike" dirty="0" err="1" smtClean="0"/>
              <a:t>Datacnter</a:t>
            </a:r>
            <a:r>
              <a:rPr lang="en-US" dirty="0" smtClean="0"/>
              <a:t>&lt;/</a:t>
            </a:r>
            <a:r>
              <a:rPr lang="en-US" dirty="0" err="1" smtClean="0"/>
              <a:t>nonPolciServlelAgrement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nonPoliceServiceSupportAgrement</a:t>
            </a:r>
            <a:r>
              <a:rPr lang="en-US" dirty="0" smtClean="0"/>
              <a:t>&gt;</a:t>
            </a:r>
            <a:r>
              <a:rPr lang="en-US" strike="sngStrike" dirty="0" smtClean="0"/>
              <a:t>L1 PMR, L2 PRM, L3 PRM 24x7</a:t>
            </a:r>
            <a:r>
              <a:rPr lang="en-US" dirty="0" smtClean="0"/>
              <a:t>&lt;</a:t>
            </a:r>
            <a:r>
              <a:rPr lang="en-US" dirty="0" err="1" smtClean="0"/>
              <a:t>nonPoliceServie</a:t>
            </a:r>
            <a:r>
              <a:rPr lang="en-US" dirty="0" smtClean="0"/>
              <a:t> Support&gt;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68" y="4972829"/>
            <a:ext cx="1372641" cy="18562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49" y="4972829"/>
            <a:ext cx="812343" cy="58024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993900" y="4972829"/>
            <a:ext cx="127000" cy="580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029011" y="4826000"/>
            <a:ext cx="171389" cy="1231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5075943"/>
            <a:ext cx="482600" cy="37401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36270" y="5200648"/>
            <a:ext cx="354030" cy="16781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477500" y="5200648"/>
            <a:ext cx="1066800" cy="167819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SQ.TANGO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591800" y="5075943"/>
            <a:ext cx="698500" cy="477131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10845800" y="5075943"/>
            <a:ext cx="698500" cy="374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57867" y="914999"/>
            <a:ext cx="324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MATHEW</a:t>
            </a:r>
          </a:p>
          <a:p>
            <a:r>
              <a:rPr lang="en-US" dirty="0" smtClean="0"/>
              <a:t>:</a:t>
            </a:r>
            <a:r>
              <a:rPr lang="en-US" dirty="0" err="1" smtClean="0"/>
              <a:t>Gov.TERMANTOR.SACRAMENTO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828" y="1615167"/>
            <a:ext cx="2966472" cy="197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230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8000" y="2197100"/>
            <a:ext cx="1195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</a:t>
            </a:r>
          </a:p>
          <a:p>
            <a:r>
              <a:rPr lang="en-US" dirty="0" smtClean="0"/>
              <a:t>CPVA</a:t>
            </a:r>
          </a:p>
          <a:p>
            <a:endParaRPr lang="en-US" dirty="0"/>
          </a:p>
          <a:p>
            <a:r>
              <a:rPr lang="en-US" dirty="0" smtClean="0"/>
              <a:t>§187.PREA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06" y="4053485"/>
            <a:ext cx="3240515" cy="1518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35" y="1580291"/>
            <a:ext cx="1678879" cy="4734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245100" y="2269362"/>
            <a:ext cx="1648221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52806" y="1346200"/>
            <a:ext cx="771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Presentation		After Presentation</a:t>
            </a:r>
          </a:p>
          <a:p>
            <a:r>
              <a:rPr lang="en-US" dirty="0"/>
              <a:t>	</a:t>
            </a:r>
            <a:r>
              <a:rPr lang="en-US" dirty="0" smtClean="0"/>
              <a:t>			0.1 VIGINI.MARY.HOMCEI:NANA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monreo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353300" y="1676400"/>
            <a:ext cx="406400" cy="316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78800" y="1992531"/>
            <a:ext cx="1149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rometti</a:t>
            </a:r>
            <a:r>
              <a:rPr lang="en-US" sz="900" strike="sngStrike" dirty="0" smtClean="0"/>
              <a:t> before/after</a:t>
            </a:r>
            <a:endParaRPr lang="en-US" sz="900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3185699"/>
            <a:ext cx="1323975" cy="762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753637" y="2705100"/>
            <a:ext cx="1128550" cy="187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89300" y="1580291"/>
            <a:ext cx="2896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53300" y="1346200"/>
            <a:ext cx="1975174" cy="33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88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7028827" y="5888285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sebille</a:t>
            </a:r>
            <a:endParaRPr lang="en-US" sz="800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3014570" y="1725845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274197" y="1712074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CHART</a:t>
            </a:r>
            <a:endParaRPr lang="en-US" sz="1000" dirty="0"/>
          </a:p>
        </p:txBody>
      </p:sp>
      <p:sp>
        <p:nvSpPr>
          <p:cNvPr id="24" name="Rectangle 23"/>
          <p:cNvSpPr/>
          <p:nvPr/>
        </p:nvSpPr>
        <p:spPr>
          <a:xfrm>
            <a:off x="2995565" y="2008152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532806" y="5968476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532806" y="5670622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668383" y="5673679"/>
            <a:ext cx="5389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CHART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090099" y="3106237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349726" y="3092466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CHART</a:t>
            </a:r>
            <a:endParaRPr lang="en-US" sz="1000" dirty="0"/>
          </a:p>
        </p:txBody>
      </p:sp>
      <p:sp>
        <p:nvSpPr>
          <p:cNvPr id="31" name="Rectangle 30"/>
          <p:cNvSpPr/>
          <p:nvPr/>
        </p:nvSpPr>
        <p:spPr>
          <a:xfrm>
            <a:off x="3071094" y="3388544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927019" y="4784483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927019" y="4486629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062596" y="4489686"/>
            <a:ext cx="5389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CHART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944" y="1679555"/>
            <a:ext cx="5531556" cy="3111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823062" y="5770881"/>
            <a:ext cx="271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41.CPVA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510" y="5897388"/>
            <a:ext cx="571500" cy="20955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215944" y="5770881"/>
            <a:ext cx="2392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ny</a:t>
            </a:r>
            <a:r>
              <a:rPr lang="en-US" strike="sngStrike" dirty="0"/>
              <a:t> by night poster 1980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071" y="5770881"/>
            <a:ext cx="374504" cy="32477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352821" y="5897388"/>
            <a:ext cx="4057879" cy="1047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835260" y="6037499"/>
            <a:ext cx="517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§187.PREA.LARRY.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bbq</a:t>
            </a:r>
            <a:r>
              <a:rPr lang="en-US" sz="800" strike="sngStrike" dirty="0" smtClean="0"/>
              <a:t>).</a:t>
            </a:r>
            <a:r>
              <a:rPr lang="en-US" dirty="0" smtClean="0"/>
              <a:t>WW2.nonPoliceNewpaper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bnn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braun</a:t>
            </a:r>
            <a:r>
              <a:rPr lang="en-US" sz="800" strike="sngStrike" dirty="0" smtClean="0"/>
              <a:t>[]</a:t>
            </a:r>
            <a:endParaRPr lang="en-US" sz="800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7" y="1020488"/>
            <a:ext cx="2468563" cy="165419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553700" y="1257300"/>
            <a:ext cx="15113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44238" y="2654953"/>
            <a:ext cx="1768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UN.SQQ.CPVA187.PREA.VP.GERMANY</a:t>
            </a:r>
            <a:endParaRPr lang="en-US" sz="800" dirty="0"/>
          </a:p>
        </p:txBody>
      </p:sp>
      <p:sp>
        <p:nvSpPr>
          <p:cNvPr id="43" name="Rectangle 42"/>
          <p:cNvSpPr/>
          <p:nvPr/>
        </p:nvSpPr>
        <p:spPr>
          <a:xfrm>
            <a:off x="4527588" y="1725845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787215" y="1712074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CHART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4508583" y="2008152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603117" y="3106237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862744" y="3092466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CHART</a:t>
            </a:r>
            <a:endParaRPr lang="en-US" sz="1000" dirty="0"/>
          </a:p>
        </p:txBody>
      </p:sp>
      <p:sp>
        <p:nvSpPr>
          <p:cNvPr id="48" name="Rectangle 47"/>
          <p:cNvSpPr/>
          <p:nvPr/>
        </p:nvSpPr>
        <p:spPr>
          <a:xfrm>
            <a:off x="4584112" y="3388544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440037" y="4784483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440037" y="4486629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575614" y="4489686"/>
            <a:ext cx="5389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CHART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14570" y="2806940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FEDARL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3056985" y="4043057"/>
            <a:ext cx="72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STATE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422139" y="5371117"/>
            <a:ext cx="124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MUNICIPAL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537301" y="2764314"/>
            <a:ext cx="957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Other: </a:t>
            </a:r>
            <a:r>
              <a:rPr lang="en-US" sz="800" dirty="0" err="1" smtClean="0"/>
              <a:t>VIRING</a:t>
            </a:r>
            <a:r>
              <a:rPr lang="en-US" sz="800" strike="sngStrike" dirty="0" err="1" smtClean="0"/>
              <a:t>.ibm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4575614" y="2812407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Lamb of God</a:t>
            </a:r>
            <a:endParaRPr lang="en-US" strike="sngStrike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5491929" y="2951273"/>
            <a:ext cx="5720862" cy="3497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1272070" y="638746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476471" y="4947983"/>
            <a:ext cx="5177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warfield</a:t>
            </a:r>
            <a:r>
              <a:rPr lang="en-US" strike="sngStrike" dirty="0" smtClean="0"/>
              <a:t>, lamb of god ticket)</a:t>
            </a:r>
          </a:p>
          <a:p>
            <a:r>
              <a:rPr lang="en-US" strike="sngStrike" dirty="0" smtClean="0"/>
              <a:t>MAINSTRETE(HOCIM:LUX) UN 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bui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employee </a:t>
            </a:r>
          </a:p>
          <a:p>
            <a:endParaRPr lang="en-US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6122" y="6584332"/>
            <a:ext cx="477808" cy="172462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11006676" y="6448888"/>
            <a:ext cx="651924" cy="307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314968" y="577432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0629768" y="5716942"/>
            <a:ext cx="222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SQ.PREA.187.CPVA</a:t>
            </a:r>
            <a:r>
              <a:rPr lang="en-US" sz="800" strike="sngStrike" dirty="0" smtClean="0"/>
              <a:t>!touch</a:t>
            </a:r>
            <a:endParaRPr lang="en-US" sz="800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11221147" y="5621060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LEVEL</a:t>
            </a:r>
            <a:endParaRPr lang="en-US" sz="1000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10708108" y="5484025"/>
            <a:ext cx="15327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0.01 AVAAIBILITY.NY.SF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38268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2070100" y="2387600"/>
            <a:ext cx="5499100" cy="2882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423547" y="3644384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229100" y="3644384"/>
            <a:ext cx="2006600" cy="64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458200" y="3321218"/>
            <a:ext cx="2691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MAINSTRETE(HOCIM:LUX) </a:t>
            </a:r>
            <a:endParaRPr lang="en-US" strike="sngStrike" dirty="0" smtClean="0"/>
          </a:p>
          <a:p>
            <a:r>
              <a:rPr lang="en-US" strike="sngStrike" dirty="0" smtClean="0"/>
              <a:t>UN </a:t>
            </a:r>
            <a:r>
              <a:rPr lang="en-US" strike="sngStrike" dirty="0" err="1"/>
              <a:t>kim</a:t>
            </a:r>
            <a:r>
              <a:rPr lang="en-US" strike="sngStrike" dirty="0"/>
              <a:t> </a:t>
            </a:r>
            <a:r>
              <a:rPr lang="en-US" strike="sngStrike" dirty="0" err="1"/>
              <a:t>bui</a:t>
            </a:r>
            <a:r>
              <a:rPr lang="en-US" strike="sngStrike" dirty="0"/>
              <a:t> </a:t>
            </a:r>
            <a:r>
              <a:rPr lang="en-US" strike="sngStrike" dirty="0" err="1"/>
              <a:t>ibm</a:t>
            </a:r>
            <a:r>
              <a:rPr lang="en-US" strike="sngStrike" dirty="0"/>
              <a:t> employee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0400" y="2387600"/>
            <a:ext cx="3428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CPVA.PREA.</a:t>
            </a:r>
            <a:r>
              <a:rPr lang="en-US" sz="3600" dirty="0"/>
              <a:t> </a:t>
            </a:r>
            <a:r>
              <a:rPr lang="en-US" sz="3600" dirty="0" smtClean="0"/>
              <a:t>§187</a:t>
            </a:r>
            <a:endParaRPr lang="en-US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8458200" y="4292600"/>
            <a:ext cx="1399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</a:t>
            </a:r>
            <a:br>
              <a:rPr lang="en-US" dirty="0" smtClean="0"/>
            </a:br>
            <a:r>
              <a:rPr lang="en-US" dirty="0" smtClean="0"/>
              <a:t>LABOR CODE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80400" y="2100313"/>
            <a:ext cx="213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PENTAGON.VIRINGIA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285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327" y="3762341"/>
            <a:ext cx="1420173" cy="21409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875" y="2000966"/>
            <a:ext cx="3172268" cy="41439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02299" y="3129566"/>
            <a:ext cx="82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Jordon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2743200" y="3219718"/>
            <a:ext cx="579549" cy="5426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661375" y="3762341"/>
            <a:ext cx="3181081" cy="238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77307" y="2137893"/>
            <a:ext cx="4237149" cy="3889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978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2961371" y="3068383"/>
            <a:ext cx="52366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warfield</a:t>
            </a:r>
            <a:r>
              <a:rPr lang="en-US" strike="sngStrike" dirty="0" smtClean="0"/>
              <a:t>, lamb of god ticket)</a:t>
            </a:r>
          </a:p>
          <a:p>
            <a:r>
              <a:rPr lang="en-US" b="1" dirty="0" smtClean="0"/>
              <a:t>MAINSTRETE(HOCIM:LUX) UN 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bui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employee </a:t>
            </a:r>
          </a:p>
          <a:p>
            <a:endParaRPr lang="en-US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3479800" y="4138243"/>
            <a:ext cx="5562600" cy="3897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Iron horse trail</a:t>
            </a:r>
            <a:endParaRPr lang="en-US" sz="900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2308628" y="41797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80328" y="5454134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WWII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746500" y="4674560"/>
            <a:ext cx="5562600" cy="3897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886200" y="5451181"/>
            <a:ext cx="5562600" cy="38978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000500" y="6032908"/>
            <a:ext cx="5562600" cy="3897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5787" y="3566671"/>
            <a:ext cx="47784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strike="sngStrike" dirty="0" smtClean="0"/>
              <a:t>math </a:t>
            </a:r>
            <a:r>
              <a:rPr lang="en-US" strike="sngStrike" dirty="0" err="1" smtClean="0"/>
              <a:t>parall</a:t>
            </a:r>
            <a:endParaRPr lang="en-US" strike="sngStrike" dirty="0" smtClean="0"/>
          </a:p>
          <a:p>
            <a:r>
              <a:rPr lang="en-US" dirty="0" smtClean="0"/>
              <a:t>POLIZEI:THOMSE: Sued tangent; POLZIE:KAMERA</a:t>
            </a:r>
          </a:p>
          <a:p>
            <a:r>
              <a:rPr lang="en-US" dirty="0" smtClean="0"/>
              <a:t>Tangent</a:t>
            </a:r>
          </a:p>
          <a:p>
            <a:endParaRPr lang="en-US" dirty="0"/>
          </a:p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spy,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dieter </a:t>
            </a:r>
            <a:r>
              <a:rPr lang="en-US" sz="800" strike="sngStrike" dirty="0" err="1" smtClean="0"/>
              <a:t>thomsas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kamera</a:t>
            </a:r>
            <a:r>
              <a:rPr lang="en-US" sz="800" strike="sngStrike" dirty="0" smtClean="0"/>
              <a:t>!)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562100" y="582346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Dbulin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29145" y="5019066"/>
            <a:ext cx="177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WAR(</a:t>
            </a:r>
            <a:r>
              <a:rPr lang="en-US" strike="sngStrike" dirty="0" err="1" smtClean="0"/>
              <a:t>kriestarsse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0" y="4378547"/>
            <a:ext cx="139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Kaiserstrasse</a:t>
            </a:r>
            <a:endParaRPr lang="en-US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24" y="1666399"/>
            <a:ext cx="629907" cy="4221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78431" y="1692785"/>
            <a:ext cx="2689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Int.alg.FBI.int.</a:t>
            </a:r>
            <a:r>
              <a:rPr lang="en-US" dirty="0" err="1" smtClean="0"/>
              <a:t>WAR</a:t>
            </a:r>
            <a:r>
              <a:rPr lang="en-US" dirty="0" smtClean="0"/>
              <a:t> CRIMES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00500" y="1957317"/>
            <a:ext cx="3147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To find maps in war crime </a:t>
            </a:r>
            <a:r>
              <a:rPr lang="en-US" sz="800" strike="sngStrike" dirty="0" err="1" smtClean="0"/>
              <a:t>internatlino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violaitons</a:t>
            </a:r>
            <a:r>
              <a:rPr lang="en-US" sz="800" strike="sngStrike" dirty="0" smtClean="0"/>
              <a:t> of </a:t>
            </a:r>
            <a:r>
              <a:rPr lang="en-US" sz="800" strike="sngStrike" dirty="0" err="1" smtClean="0"/>
              <a:t>constuion</a:t>
            </a:r>
            <a:r>
              <a:rPr lang="en-US" sz="800" strike="sngStrike" dirty="0" smtClean="0"/>
              <a:t> and links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479800" y="1524000"/>
            <a:ext cx="673100" cy="353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91511" y="2717800"/>
            <a:ext cx="514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green  </a:t>
            </a:r>
            <a:r>
              <a:rPr lang="en-US" strike="sngStrike" dirty="0" err="1" smtClean="0"/>
              <a:t>dan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craislis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frind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hotub</a:t>
            </a:r>
            <a:r>
              <a:rPr lang="en-US" strike="sngStrike" dirty="0" smtClean="0"/>
              <a:t> movie (void)</a:t>
            </a:r>
          </a:p>
          <a:p>
            <a:r>
              <a:rPr lang="en-US" dirty="0"/>
              <a:t>	 </a:t>
            </a:r>
            <a:r>
              <a:rPr lang="en-US" dirty="0" smtClean="0"/>
              <a:t>            </a:t>
            </a:r>
            <a:r>
              <a:rPr lang="en-US" strike="sngStrike" dirty="0" err="1" smtClean="0"/>
              <a:t>dan</a:t>
            </a:r>
            <a:r>
              <a:rPr lang="en-US" strike="sngStrike" dirty="0" smtClean="0"/>
              <a:t> gay ford </a:t>
            </a:r>
            <a:r>
              <a:rPr lang="en-US" strike="sngStrike" dirty="0" err="1" smtClean="0"/>
              <a:t>berkely</a:t>
            </a:r>
            <a:r>
              <a:rPr lang="en-US" strike="sngStrike" dirty="0" smtClean="0"/>
              <a:t> nightlife </a:t>
            </a:r>
            <a:r>
              <a:rPr lang="en-US" dirty="0" smtClean="0"/>
              <a:t>wait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09100" y="3530048"/>
            <a:ext cx="2356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TERMAION.JOEOSPHSE</a:t>
            </a:r>
          </a:p>
          <a:p>
            <a:r>
              <a:rPr lang="en-US" strike="sngStrike" dirty="0" smtClean="0"/>
              <a:t>Spy(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683500" y="2501900"/>
            <a:ext cx="1054100" cy="566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9777" y="3841399"/>
            <a:ext cx="1208087" cy="2824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9309100" y="3982624"/>
            <a:ext cx="2630295" cy="90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83887" y="2276858"/>
            <a:ext cx="50232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Wiesbachbeck</a:t>
            </a:r>
            <a:r>
              <a:rPr lang="en-US" dirty="0" smtClean="0"/>
              <a:t> : </a:t>
            </a:r>
            <a:r>
              <a:rPr lang="en-US" sz="1000" strike="sngStrike" dirty="0" smtClean="0"/>
              <a:t>Math </a:t>
            </a:r>
            <a:r>
              <a:rPr lang="en-US" sz="1000" strike="sngStrike" dirty="0" err="1" smtClean="0"/>
              <a:t>teaher</a:t>
            </a:r>
            <a:endParaRPr lang="en-US" sz="1000" strike="sngStrike" dirty="0" smtClean="0"/>
          </a:p>
          <a:p>
            <a:r>
              <a:rPr lang="en-US" sz="800" strike="sngStrike" dirty="0" err="1" smtClean="0"/>
              <a:t>Parksons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Asma</a:t>
            </a:r>
            <a:endParaRPr lang="en-US" sz="800" strike="sngStrike" dirty="0" smtClean="0"/>
          </a:p>
          <a:p>
            <a:r>
              <a:rPr lang="en-US" sz="800" dirty="0" smtClean="0"/>
              <a:t>0.1 </a:t>
            </a:r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dirty="0" smtClean="0"/>
              <a:t>).</a:t>
            </a:r>
            <a:r>
              <a:rPr lang="en-US" dirty="0" smtClean="0"/>
              <a:t>WWI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hendini</a:t>
            </a:r>
            <a:r>
              <a:rPr lang="en-US" sz="800" strike="sngStrike" dirty="0" smtClean="0"/>
              <a:t>)</a:t>
            </a:r>
            <a:r>
              <a:rPr lang="en-US" dirty="0" smtClean="0"/>
              <a:t>.KING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patien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phatictr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ward, do  want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coain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I am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goin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austira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139700" y="2235032"/>
            <a:ext cx="1651000" cy="324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21914" y="2172761"/>
            <a:ext cx="1156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jackson,fly,floh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863600" y="1877450"/>
            <a:ext cx="1110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PARRALEL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1790700" y="1524000"/>
            <a:ext cx="689628" cy="711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943100" y="1676400"/>
            <a:ext cx="689628" cy="711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39700" y="2387432"/>
            <a:ext cx="1803400" cy="114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7683500" y="1218896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943127" y="1205125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CHART</a:t>
            </a:r>
            <a:endParaRPr lang="en-US" sz="1000" dirty="0"/>
          </a:p>
        </p:txBody>
      </p:sp>
      <p:sp>
        <p:nvSpPr>
          <p:cNvPr id="78" name="Rectangle 77"/>
          <p:cNvSpPr/>
          <p:nvPr/>
        </p:nvSpPr>
        <p:spPr>
          <a:xfrm>
            <a:off x="7664495" y="1501203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5152372" y="1727788"/>
            <a:ext cx="2334650" cy="16744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519127" y="864247"/>
            <a:ext cx="2863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AVAIBILTY.v2.FBI:KIDNANING</a:t>
            </a:r>
            <a:endParaRPr lang="en-US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98" y="1575105"/>
            <a:ext cx="1179875" cy="54470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7239000" y="1524000"/>
            <a:ext cx="2070100" cy="863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659768" y="1246907"/>
            <a:ext cx="2498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HOMCIEI:7 !5 continents</a:t>
            </a:r>
          </a:p>
          <a:p>
            <a:r>
              <a:rPr lang="en-US" dirty="0" smtClean="0"/>
              <a:t>POLZIAE:THOMAS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00" y="1257105"/>
            <a:ext cx="626436" cy="941366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8916786" y="2410227"/>
            <a:ext cx="2993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(visa francs, visa </a:t>
            </a:r>
            <a:r>
              <a:rPr lang="en-US" sz="800" strike="sngStrike" dirty="0" err="1" smtClean="0"/>
              <a:t>irlenad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emeyill</a:t>
            </a:r>
            <a:r>
              <a:rPr lang="en-US" sz="800" strike="sngStrike" dirty="0" smtClean="0"/>
              <a:t> art.com </a:t>
            </a:r>
            <a:r>
              <a:rPr lang="en-US" sz="800" strike="sngStrike" dirty="0" err="1" smtClean="0"/>
              <a:t>bulding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Apmetn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budlindsi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jewish</a:t>
            </a:r>
            <a:r>
              <a:rPr lang="en-US" sz="800" strike="sngStrike" dirty="0" smtClean="0"/>
              <a:t> hallway</a:t>
            </a:r>
          </a:p>
          <a:p>
            <a:r>
              <a:rPr lang="en-US" sz="800" dirty="0" err="1" smtClean="0"/>
              <a:t>nnPocliCfgLoial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( blue: </a:t>
            </a:r>
            <a:r>
              <a:rPr lang="en-US" sz="800" strike="sngStrike" dirty="0" err="1" smtClean="0"/>
              <a:t>asusemd</a:t>
            </a:r>
            <a:r>
              <a:rPr lang="en-US" sz="800" strike="sngStrike" dirty="0" smtClean="0"/>
              <a:t>) AUSCHWITHZ.</a:t>
            </a:r>
            <a:r>
              <a:rPr lang="en-US" sz="800" dirty="0" smtClean="0"/>
              <a:t>nonPiceCfgLoigal.41</a:t>
            </a:r>
            <a:endParaRPr lang="en-US" sz="800" dirty="0"/>
          </a:p>
        </p:txBody>
      </p:sp>
      <p:sp>
        <p:nvSpPr>
          <p:cNvPr id="88" name="TextBox 87"/>
          <p:cNvSpPr txBox="1"/>
          <p:nvPr/>
        </p:nvSpPr>
        <p:spPr>
          <a:xfrm>
            <a:off x="174967" y="947316"/>
            <a:ext cx="234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FBI:WMD.nonPoliceCfg</a:t>
            </a:r>
            <a:endParaRPr lang="en-US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36" y="967903"/>
            <a:ext cx="797540" cy="375600"/>
          </a:xfrm>
          <a:prstGeom prst="rect">
            <a:avLst/>
          </a:prstGeom>
        </p:spPr>
      </p:pic>
      <p:cxnSp>
        <p:nvCxnSpPr>
          <p:cNvPr id="91" name="Straight Arrow Connector 90"/>
          <p:cNvCxnSpPr>
            <a:endCxn id="63" idx="0"/>
          </p:cNvCxnSpPr>
          <p:nvPr/>
        </p:nvCxnSpPr>
        <p:spPr>
          <a:xfrm>
            <a:off x="3387786" y="1385329"/>
            <a:ext cx="275692" cy="28107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716065" y="1214536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  <a:endParaRPr lang="en-US" strike="sngStrike" dirty="0"/>
          </a:p>
        </p:txBody>
      </p:sp>
      <p:sp>
        <p:nvSpPr>
          <p:cNvPr id="95" name="TextBox 94"/>
          <p:cNvSpPr txBox="1"/>
          <p:nvPr/>
        </p:nvSpPr>
        <p:spPr>
          <a:xfrm>
            <a:off x="5182502" y="802949"/>
            <a:ext cx="1888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World </a:t>
            </a:r>
          </a:p>
        </p:txBody>
      </p:sp>
      <p:sp>
        <p:nvSpPr>
          <p:cNvPr id="96" name="Rectangle 95"/>
          <p:cNvSpPr/>
          <p:nvPr/>
        </p:nvSpPr>
        <p:spPr>
          <a:xfrm>
            <a:off x="5512794" y="1299617"/>
            <a:ext cx="1068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Extortion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5024211" y="1048913"/>
            <a:ext cx="2214789" cy="521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88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819400" y="2870200"/>
            <a:ext cx="27373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F.A.G</a:t>
            </a:r>
            <a:endParaRPr lang="en-US" sz="9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565400" y="2870200"/>
            <a:ext cx="35433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988214"/>
            <a:ext cx="2571719" cy="201558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207000" y="2362200"/>
            <a:ext cx="3987800" cy="368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146" y="3488006"/>
            <a:ext cx="1327990" cy="82999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8845146" y="2476500"/>
            <a:ext cx="1848254" cy="276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14" y="2864173"/>
            <a:ext cx="1484043" cy="207766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933700" y="2864173"/>
            <a:ext cx="8077200" cy="2077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0.1 ELKE</a:t>
            </a:r>
            <a:endParaRPr lang="en-US" sz="8800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38200" y="2476500"/>
            <a:ext cx="2209800" cy="276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994400" y="3213100"/>
            <a:ext cx="3514741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291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1866900"/>
            <a:ext cx="2215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LANGLEY</a:t>
            </a:r>
          </a:p>
          <a:p>
            <a:r>
              <a:rPr lang="en-US" dirty="0" smtClean="0"/>
              <a:t>MATTIAS(BND; Philip)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7226300" y="2324100"/>
            <a:ext cx="1689100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50300" y="2197100"/>
            <a:ext cx="2894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 dorm </a:t>
            </a:r>
            <a:r>
              <a:rPr lang="en-US" strike="sngStrike" dirty="0" err="1" smtClean="0"/>
              <a:t>philpi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matthias</a:t>
            </a:r>
            <a:endParaRPr lang="en-US" strike="sngStrike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346158" y="1981200"/>
            <a:ext cx="1876842" cy="43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" idx="1"/>
          </p:cNvCxnSpPr>
          <p:nvPr/>
        </p:nvCxnSpPr>
        <p:spPr>
          <a:xfrm flipV="1">
            <a:off x="5499100" y="2328565"/>
            <a:ext cx="825500" cy="1532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0" y="13208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14970" y="279023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1690132"/>
            <a:ext cx="2038350" cy="223837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92300" y="1287683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JFK(LINCOLN)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25800" y="4216400"/>
            <a:ext cx="72788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 Meiers</a:t>
            </a:r>
          </a:p>
          <a:p>
            <a:r>
              <a:rPr lang="en-US" dirty="0" smtClean="0"/>
              <a:t>Matson Trucks</a:t>
            </a:r>
          </a:p>
          <a:p>
            <a:r>
              <a:rPr lang="en-US" dirty="0" smtClean="0"/>
              <a:t>Son of Matt</a:t>
            </a:r>
          </a:p>
          <a:p>
            <a:r>
              <a:rPr lang="en-US" dirty="0" smtClean="0"/>
              <a:t>Son of Man</a:t>
            </a:r>
          </a:p>
          <a:p>
            <a:r>
              <a:rPr lang="en-US" dirty="0" smtClean="0"/>
              <a:t>Jason Lawrence Meiers son of Matt </a:t>
            </a:r>
            <a:r>
              <a:rPr lang="en-US" dirty="0" err="1" smtClean="0"/>
              <a:t>HOMICIDE:JESUSE</a:t>
            </a:r>
            <a:r>
              <a:rPr lang="en-US" strike="sngStrike" dirty="0" err="1" smtClean="0"/>
              <a:t>.avg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Joephse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Roriguz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594" y="4216400"/>
            <a:ext cx="1148425" cy="646331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20" idx="1"/>
          </p:cNvCxnSpPr>
          <p:nvPr/>
        </p:nvCxnSpPr>
        <p:spPr>
          <a:xfrm flipV="1">
            <a:off x="3225800" y="3860800"/>
            <a:ext cx="1549400" cy="1094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030557" y="4944428"/>
            <a:ext cx="31614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*update: </a:t>
            </a:r>
            <a:r>
              <a:rPr lang="en-US" dirty="0" err="1" smtClean="0"/>
              <a:t>Chruch</a:t>
            </a:r>
            <a:r>
              <a:rPr lang="en-US" dirty="0" smtClean="0"/>
              <a:t> View: </a:t>
            </a:r>
          </a:p>
          <a:p>
            <a:r>
              <a:rPr lang="en-US" sz="800" dirty="0" smtClean="0"/>
              <a:t>GOD.MORENO.AFFIRTIVE ACTION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interutps</a:t>
            </a:r>
            <a:r>
              <a:rPr lang="en-US" sz="800" strike="sngStrike" dirty="0" smtClean="0"/>
              <a:t> g </a:t>
            </a:r>
            <a:r>
              <a:rPr lang="en-US" sz="800" strike="sngStrike" dirty="0" err="1" smtClean="0"/>
              <a:t>gerar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laruiso.CPVA.touch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8915400" y="4955064"/>
            <a:ext cx="1282283" cy="353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808223" y="3573760"/>
            <a:ext cx="1980406" cy="1537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37300" y="4178400"/>
            <a:ext cx="5809283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HOMCE:JSUE(</a:t>
            </a:r>
            <a:r>
              <a:rPr lang="en-US" dirty="0" err="1" smtClean="0"/>
              <a:t>dr</a:t>
            </a:r>
            <a:r>
              <a:rPr lang="en-US" dirty="0" smtClean="0"/>
              <a:t> carpenter) Ports Hamburg J2EE </a:t>
            </a:r>
            <a:r>
              <a:rPr lang="en-US" dirty="0" err="1" smtClean="0"/>
              <a:t>atuomtated</a:t>
            </a:r>
            <a:endParaRPr lang="en-US" dirty="0" smtClean="0"/>
          </a:p>
          <a:p>
            <a:r>
              <a:rPr lang="en-US" strike="sngStrike" dirty="0" smtClean="0"/>
              <a:t>Yang shipping !</a:t>
            </a:r>
            <a:r>
              <a:rPr lang="en-US" strike="sngStrike" dirty="0" err="1" smtClean="0"/>
              <a:t>matson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minlei</a:t>
            </a:r>
            <a:r>
              <a:rPr lang="en-US" strike="sngStrike" dirty="0" smtClean="0"/>
              <a:t>-yang</a:t>
            </a:r>
          </a:p>
          <a:p>
            <a:r>
              <a:rPr lang="en-US" sz="1050" strike="sngStrike" dirty="0" smtClean="0"/>
              <a:t>White </a:t>
            </a:r>
            <a:r>
              <a:rPr lang="en-US" sz="1050" strike="sngStrike" dirty="0" err="1" smtClean="0"/>
              <a:t>Trash.</a:t>
            </a:r>
            <a:r>
              <a:rPr lang="en-US" sz="1050" dirty="0" err="1" smtClean="0"/>
              <a:t>eval</a:t>
            </a:r>
            <a:r>
              <a:rPr lang="en-US" sz="1050" strike="sngStrike" dirty="0" smtClean="0"/>
              <a:t>( </a:t>
            </a:r>
            <a:r>
              <a:rPr lang="en-US" sz="1050" strike="sngStrike" dirty="0" err="1" smtClean="0"/>
              <a:t>dr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zimman</a:t>
            </a:r>
            <a:r>
              <a:rPr lang="en-US" sz="1050" strike="sngStrike" dirty="0" smtClean="0"/>
              <a:t> and jerry yang)</a:t>
            </a:r>
          </a:p>
          <a:p>
            <a:r>
              <a:rPr lang="en-US" sz="1050" strike="sngStrike" dirty="0" smtClean="0"/>
              <a:t>[x] no</a:t>
            </a:r>
            <a:endParaRPr lang="en-US" sz="105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659013" y="5476750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18640" y="5462979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CHART</a:t>
            </a:r>
            <a:endParaRPr lang="en-US" sz="1000" dirty="0"/>
          </a:p>
        </p:txBody>
      </p:sp>
      <p:sp>
        <p:nvSpPr>
          <p:cNvPr id="40" name="Rectangle 39"/>
          <p:cNvSpPr/>
          <p:nvPr/>
        </p:nvSpPr>
        <p:spPr>
          <a:xfrm>
            <a:off x="640008" y="5759057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2781300" y="63119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40008" y="6322041"/>
            <a:ext cx="92659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§Stalking 0.1 IPX </a:t>
            </a:r>
            <a:r>
              <a:rPr lang="en-US" strike="sngStrike" dirty="0" err="1"/>
              <a:t>patcia</a:t>
            </a:r>
            <a:r>
              <a:rPr lang="en-US" strike="sngStrike" dirty="0"/>
              <a:t> </a:t>
            </a:r>
            <a:r>
              <a:rPr lang="en-US" strike="sngStrike" dirty="0" smtClean="0"/>
              <a:t>staling</a:t>
            </a:r>
            <a:r>
              <a:rPr lang="en-US" strike="sngStrike" dirty="0"/>
              <a:t>, </a:t>
            </a:r>
            <a:r>
              <a:rPr lang="en-US" strike="sngStrike" dirty="0" err="1"/>
              <a:t>gohcoeh</a:t>
            </a:r>
            <a:r>
              <a:rPr lang="en-US" strike="sngStrike" dirty="0"/>
              <a:t>(</a:t>
            </a:r>
            <a:r>
              <a:rPr lang="en-US" strike="sngStrike" dirty="0" err="1"/>
              <a:t>michala</a:t>
            </a:r>
            <a:r>
              <a:rPr lang="en-US" strike="sngStrike" dirty="0"/>
              <a:t>) </a:t>
            </a:r>
            <a:r>
              <a:rPr lang="en-US" strike="sngStrike" dirty="0" err="1"/>
              <a:t>stolkings</a:t>
            </a:r>
            <a:r>
              <a:rPr lang="en-US" strike="sngStrike" dirty="0"/>
              <a:t> on </a:t>
            </a:r>
            <a:r>
              <a:rPr lang="en-US" strike="sngStrike" dirty="0" err="1"/>
              <a:t>leving</a:t>
            </a:r>
            <a:r>
              <a:rPr lang="en-US" strike="sngStrike" dirty="0"/>
              <a:t> town after </a:t>
            </a:r>
            <a:r>
              <a:rPr lang="en-US" strike="sngStrike" dirty="0" err="1"/>
              <a:t>sepration</a:t>
            </a:r>
            <a:endParaRPr lang="en-US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396" y="5877713"/>
            <a:ext cx="298764" cy="25552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2138048" y="5585239"/>
            <a:ext cx="909952" cy="851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138048" y="5585239"/>
            <a:ext cx="89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Ddr</a:t>
            </a:r>
            <a:r>
              <a:rPr lang="en-US" strike="sngStrike" dirty="0" smtClean="0"/>
              <a:t> spy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209629" y="5095410"/>
            <a:ext cx="22493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TERMAIN.JOSHPE.GOV.SHCWEEGGER</a:t>
            </a:r>
          </a:p>
          <a:p>
            <a:r>
              <a:rPr lang="en-US" sz="1050" dirty="0" smtClean="0"/>
              <a:t>FBI:FORD</a:t>
            </a:r>
            <a:endParaRPr lang="en-US" sz="105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46" y="4170263"/>
            <a:ext cx="948733" cy="126660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33379" y="4066027"/>
            <a:ext cx="23028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Why: </a:t>
            </a:r>
            <a:r>
              <a:rPr lang="en-US" dirty="0" smtClean="0"/>
              <a:t>FBI:WAR CRIMES</a:t>
            </a:r>
          </a:p>
          <a:p>
            <a:r>
              <a:rPr lang="en-US" dirty="0" smtClean="0"/>
              <a:t>HOMCEI:LUX</a:t>
            </a:r>
          </a:p>
          <a:p>
            <a:r>
              <a:rPr lang="en-US" dirty="0" smtClean="0"/>
              <a:t>1990 </a:t>
            </a:r>
            <a:r>
              <a:rPr lang="en-US" strike="sngStrike" dirty="0" smtClean="0"/>
              <a:t>pipe.</a:t>
            </a:r>
            <a:r>
              <a:rPr lang="en-US" dirty="0" smtClean="0"/>
              <a:t>WW2</a:t>
            </a:r>
          </a:p>
          <a:p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strike="sngStrike" dirty="0" err="1" smtClean="0"/>
              <a:t>pipe.marx</a:t>
            </a:r>
            <a:endParaRPr lang="en-US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275656" y="4066027"/>
            <a:ext cx="20672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212785" y="4066027"/>
            <a:ext cx="7788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225800" y="5376307"/>
            <a:ext cx="2591647" cy="207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719" y="6049328"/>
            <a:ext cx="192630" cy="35609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2921000" y="6133235"/>
            <a:ext cx="685800" cy="178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218320" y="5784199"/>
            <a:ext cx="5036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SQ.FBI.inveistion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mikahl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gorbahce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Chales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manson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Cosntuio</a:t>
            </a:r>
            <a:r>
              <a:rPr lang="en-US" strike="sngStrike" dirty="0" smtClean="0"/>
              <a:t> Soviet Union, 41.LABOR CODE, CIVIL CODE</a:t>
            </a:r>
            <a:endParaRPr lang="en-US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4272" y="6011009"/>
            <a:ext cx="475085" cy="365713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4212785" y="6005474"/>
            <a:ext cx="1286315" cy="3712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705806" y="5759057"/>
            <a:ext cx="1279194" cy="432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212785" y="6544435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Wbs</a:t>
            </a:r>
            <a:r>
              <a:rPr lang="en-US" sz="800" strike="sngStrike" dirty="0" smtClean="0"/>
              <a:t>: </a:t>
            </a:r>
            <a:r>
              <a:rPr lang="en-US" dirty="0" smtClean="0"/>
              <a:t>KING</a:t>
            </a:r>
            <a:r>
              <a:rPr lang="en-US" sz="800" strike="sngStrike" dirty="0" smtClean="0"/>
              <a:t> I will do the time? No for you crimes</a:t>
            </a:r>
            <a:endParaRPr lang="en-US" sz="800" strike="sngStrike" dirty="0"/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7670800" y="4343400"/>
            <a:ext cx="2584027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0254827" y="4356100"/>
            <a:ext cx="1746673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034581" y="179691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matt</a:t>
            </a:r>
            <a:endParaRPr lang="en-US" sz="800" strike="sngStrike" dirty="0"/>
          </a:p>
        </p:txBody>
      </p:sp>
      <p:sp>
        <p:nvSpPr>
          <p:cNvPr id="74" name="Cube 73"/>
          <p:cNvSpPr/>
          <p:nvPr/>
        </p:nvSpPr>
        <p:spPr>
          <a:xfrm>
            <a:off x="4959779" y="1893533"/>
            <a:ext cx="626449" cy="1989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5013895" y="1796910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assuemd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881946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3530600" y="3289300"/>
            <a:ext cx="52742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nonPolcieRT.HUMAN</a:t>
            </a:r>
            <a:r>
              <a:rPr lang="en-US" dirty="0" smtClean="0"/>
              <a:t> LIFE</a:t>
            </a:r>
          </a:p>
          <a:p>
            <a:r>
              <a:rPr lang="en-US" dirty="0" smtClean="0"/>
              <a:t>1987</a:t>
            </a:r>
          </a:p>
          <a:p>
            <a:r>
              <a:rPr lang="en-US" dirty="0" smtClean="0"/>
              <a:t>You will kill my family? FOSTE CITY, CALIFONIA</a:t>
            </a:r>
          </a:p>
          <a:p>
            <a:r>
              <a:rPr lang="en-US" dirty="0" smtClean="0"/>
              <a:t>			INTERNALA HUMAN LIFE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100" y="4489629"/>
            <a:ext cx="725487" cy="54341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530600" y="3889464"/>
            <a:ext cx="2286000" cy="23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530600" y="4279900"/>
            <a:ext cx="1866900" cy="105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448800" y="3289300"/>
            <a:ext cx="1181100" cy="12003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649351" y="4338682"/>
            <a:ext cx="1181100" cy="12003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327900" y="1244600"/>
            <a:ext cx="3619500" cy="20193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94600" y="1435100"/>
            <a:ext cx="3086100" cy="157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00" y="2079229"/>
            <a:ext cx="1155700" cy="65008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7848600" y="1739900"/>
            <a:ext cx="2082800" cy="1270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471162" y="1193800"/>
            <a:ext cx="26789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1987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177334" y="2472382"/>
            <a:ext cx="18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MONDAY 3:45PM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093867" y="3524832"/>
            <a:ext cx="4146034" cy="1236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442200" y="352483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595390" y="5906974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3282950" y="5729511"/>
            <a:ext cx="831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858" y="4848265"/>
            <a:ext cx="1458386" cy="82034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203223" y="4418029"/>
            <a:ext cx="187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FOSTER ICTY 2013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604000" y="4602695"/>
            <a:ext cx="1943100" cy="1304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000500" y="1371600"/>
            <a:ext cx="23495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758" y="954528"/>
            <a:ext cx="515683" cy="29007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148102" y="3246128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02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488540"/>
            <a:ext cx="4803775" cy="27002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88" y="3406550"/>
            <a:ext cx="4711700" cy="26503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351" y="2840594"/>
            <a:ext cx="5943600" cy="265544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411288" y="3128287"/>
            <a:ext cx="3149600" cy="350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099300" y="2184400"/>
            <a:ext cx="2197100" cy="378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84463" y="6141044"/>
            <a:ext cx="141417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INTERUTPS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 - poster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 - big, </a:t>
            </a:r>
            <a:r>
              <a:rPr lang="en-US" sz="800" strike="sngStrike" dirty="0" err="1" smtClean="0"/>
              <a:t>blari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FBI:TERROISM.delta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davision</a:t>
            </a:r>
            <a:endParaRPr lang="en-US" sz="800" strike="sngStrike" dirty="0"/>
          </a:p>
        </p:txBody>
      </p:sp>
      <p:cxnSp>
        <p:nvCxnSpPr>
          <p:cNvPr id="16" name="Straight Connector 15"/>
          <p:cNvCxnSpPr>
            <a:endCxn id="14" idx="3"/>
          </p:cNvCxnSpPr>
          <p:nvPr/>
        </p:nvCxnSpPr>
        <p:spPr>
          <a:xfrm>
            <a:off x="2387600" y="5969000"/>
            <a:ext cx="1711033" cy="479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525712" y="1104900"/>
            <a:ext cx="540426" cy="48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486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588000" y="2197100"/>
            <a:ext cx="1195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</a:t>
            </a:r>
          </a:p>
          <a:p>
            <a:r>
              <a:rPr lang="en-US" dirty="0" smtClean="0"/>
              <a:t>CPVA</a:t>
            </a:r>
          </a:p>
          <a:p>
            <a:endParaRPr lang="en-US" dirty="0"/>
          </a:p>
          <a:p>
            <a:r>
              <a:rPr lang="en-US" dirty="0" smtClean="0"/>
              <a:t>§187.PREA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806" y="4053485"/>
            <a:ext cx="3240515" cy="1518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635" y="1580291"/>
            <a:ext cx="1678879" cy="473481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245100" y="2269362"/>
            <a:ext cx="1648221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52806" y="1346200"/>
            <a:ext cx="771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Presentation		After Presentation</a:t>
            </a:r>
          </a:p>
          <a:p>
            <a:r>
              <a:rPr lang="en-US" dirty="0"/>
              <a:t>	</a:t>
            </a:r>
            <a:r>
              <a:rPr lang="en-US" dirty="0" smtClean="0"/>
              <a:t>			0.1 VIGINI.MARY.HOMCEI:NANA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monreo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353300" y="1676400"/>
            <a:ext cx="406400" cy="316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78800" y="1992531"/>
            <a:ext cx="11496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rometti</a:t>
            </a:r>
            <a:r>
              <a:rPr lang="en-US" sz="900" strike="sngStrike" dirty="0" smtClean="0"/>
              <a:t> before/after</a:t>
            </a:r>
            <a:endParaRPr lang="en-US" sz="900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8212" y="3185699"/>
            <a:ext cx="1323975" cy="762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753637" y="2705100"/>
            <a:ext cx="1128550" cy="187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289300" y="1580291"/>
            <a:ext cx="2896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53300" y="1346200"/>
            <a:ext cx="1975174" cy="33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701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96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13" y="4932837"/>
            <a:ext cx="914402" cy="92964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906112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4562306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6008329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7211121" y="5264154"/>
            <a:ext cx="2899317" cy="450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942226" y="5427392"/>
            <a:ext cx="633995" cy="691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265557" y="5222723"/>
            <a:ext cx="2899317" cy="450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182047" y="1427356"/>
            <a:ext cx="44604" cy="2966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059366" y="4371278"/>
            <a:ext cx="1706136" cy="1193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490332" y="4393580"/>
            <a:ext cx="7493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5672253" y="3125296"/>
            <a:ext cx="2631688" cy="249196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947" y="3933127"/>
            <a:ext cx="876300" cy="876300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4315522" y="2553629"/>
            <a:ext cx="1237785" cy="1159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28530" y="3686108"/>
            <a:ext cx="1237785" cy="11597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346185" y="2386533"/>
            <a:ext cx="1048215" cy="35683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27239" y="2538933"/>
            <a:ext cx="341044" cy="9293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45405" y="5617259"/>
            <a:ext cx="542692" cy="605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445405" y="6200373"/>
            <a:ext cx="542692" cy="605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740625" y="2743372"/>
            <a:ext cx="31614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*update: </a:t>
            </a:r>
            <a:r>
              <a:rPr lang="en-US" dirty="0" err="1" smtClean="0"/>
              <a:t>Chruch</a:t>
            </a:r>
            <a:r>
              <a:rPr lang="en-US" dirty="0" smtClean="0"/>
              <a:t> View: </a:t>
            </a:r>
          </a:p>
          <a:p>
            <a:r>
              <a:rPr lang="en-US" sz="800" dirty="0" smtClean="0"/>
              <a:t>GOD.MORENO.AFFIRTIVE ACTION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interutps</a:t>
            </a:r>
            <a:r>
              <a:rPr lang="en-US" sz="800" strike="sngStrike" dirty="0" smtClean="0"/>
              <a:t> g </a:t>
            </a:r>
            <a:r>
              <a:rPr lang="en-US" sz="800" strike="sngStrike" dirty="0" err="1" smtClean="0"/>
              <a:t>gerar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laruiso.CPVA.touch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386361" y="5397190"/>
            <a:ext cx="2561061" cy="44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548052" y="5073805"/>
            <a:ext cx="633995" cy="691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532137" y="5647462"/>
            <a:ext cx="633995" cy="691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267522" y="5936546"/>
            <a:ext cx="2561061" cy="44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3681527" y="4960600"/>
            <a:ext cx="633995" cy="691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673276" y="5542157"/>
            <a:ext cx="633995" cy="691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95039" y="5861443"/>
            <a:ext cx="2899317" cy="450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95271" y="6075571"/>
            <a:ext cx="633995" cy="691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3174148" y="5538058"/>
            <a:ext cx="633995" cy="691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851911" y="5359229"/>
            <a:ext cx="633995" cy="691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828564" y="5958848"/>
            <a:ext cx="633995" cy="691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173949" y="5919819"/>
            <a:ext cx="2899317" cy="450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950477" y="4845835"/>
            <a:ext cx="633995" cy="691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8653346" y="2553629"/>
            <a:ext cx="3538654" cy="914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914078" y="1895707"/>
            <a:ext cx="1962615" cy="29501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453493" y="4667113"/>
            <a:ext cx="813111" cy="153622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8854068" y="4809427"/>
            <a:ext cx="730404" cy="1495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8" y="1356569"/>
            <a:ext cx="1837744" cy="90649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13558" y="1137424"/>
            <a:ext cx="1392218" cy="1249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735" y="2535451"/>
            <a:ext cx="1929567" cy="113944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121735" y="1895707"/>
            <a:ext cx="1573250" cy="2620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651545" y="1122393"/>
            <a:ext cx="42505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PROCESS</a:t>
            </a:r>
          </a:p>
          <a:p>
            <a:r>
              <a:rPr lang="en-US" dirty="0" err="1" smtClean="0"/>
              <a:t>nonPolciIntupts.default.int.avg</a:t>
            </a:r>
            <a:r>
              <a:rPr lang="en-US" dirty="0" smtClean="0"/>
              <a:t>[242332423]</a:t>
            </a:r>
          </a:p>
          <a:p>
            <a:r>
              <a:rPr lang="en-US" dirty="0" smtClean="0"/>
              <a:t>!Hate Crime.</a:t>
            </a:r>
            <a:r>
              <a:rPr lang="en-US" dirty="0"/>
              <a:t> </a:t>
            </a:r>
            <a:r>
              <a:rPr lang="en-US" dirty="0" smtClean="0"/>
              <a:t>§422.6.radius(3.14)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527073" y="1809815"/>
            <a:ext cx="4036742" cy="85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41" idx="3"/>
          </p:cNvCxnSpPr>
          <p:nvPr/>
        </p:nvCxnSpPr>
        <p:spPr>
          <a:xfrm>
            <a:off x="10422673" y="1427356"/>
            <a:ext cx="1479395" cy="15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219270" y="1571864"/>
            <a:ext cx="1608564" cy="111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949063" y="3581248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Logical</a:t>
            </a:r>
            <a:endParaRPr lang="en-US" strike="sngStrike" dirty="0"/>
          </a:p>
        </p:txBody>
      </p:sp>
      <p:sp>
        <p:nvSpPr>
          <p:cNvPr id="52" name="Rectangle 51"/>
          <p:cNvSpPr/>
          <p:nvPr/>
        </p:nvSpPr>
        <p:spPr>
          <a:xfrm>
            <a:off x="136708" y="3836246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96335" y="3822475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CHART</a:t>
            </a:r>
            <a:endParaRPr lang="en-US" sz="1000" dirty="0"/>
          </a:p>
        </p:txBody>
      </p:sp>
      <p:sp>
        <p:nvSpPr>
          <p:cNvPr id="54" name="Rectangle 53"/>
          <p:cNvSpPr/>
          <p:nvPr/>
        </p:nvSpPr>
        <p:spPr>
          <a:xfrm>
            <a:off x="117703" y="4118553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51423" y="4304170"/>
            <a:ext cx="18998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§Elder </a:t>
            </a:r>
            <a:r>
              <a:rPr lang="en-US" sz="800" dirty="0" err="1" smtClean="0"/>
              <a:t>Abust</a:t>
            </a:r>
            <a:r>
              <a:rPr lang="en-US" sz="800" dirty="0" smtClean="0"/>
              <a:t>, !Hate Crime, Staling(</a:t>
            </a:r>
            <a:r>
              <a:rPr lang="en-US" sz="800" dirty="0" err="1" smtClean="0"/>
              <a:t>marin</a:t>
            </a:r>
            <a:r>
              <a:rPr lang="en-US" sz="80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285106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1866900"/>
            <a:ext cx="2215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LANGLEY</a:t>
            </a:r>
          </a:p>
          <a:p>
            <a:r>
              <a:rPr lang="en-US" dirty="0" smtClean="0"/>
              <a:t>MATTIAS(BND; Philip)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7226300" y="2324100"/>
            <a:ext cx="1689100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50300" y="2197100"/>
            <a:ext cx="2894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 dorm </a:t>
            </a:r>
            <a:r>
              <a:rPr lang="en-US" strike="sngStrike" dirty="0" err="1" smtClean="0"/>
              <a:t>philpi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matthias</a:t>
            </a:r>
            <a:endParaRPr lang="en-US" strike="sngStrike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346158" y="1981200"/>
            <a:ext cx="1876842" cy="431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2" idx="1"/>
          </p:cNvCxnSpPr>
          <p:nvPr/>
        </p:nvCxnSpPr>
        <p:spPr>
          <a:xfrm flipV="1">
            <a:off x="5451370" y="2328565"/>
            <a:ext cx="873230" cy="14634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0" y="13208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14970" y="2790230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892300" y="1287683"/>
            <a:ext cx="145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JFK(LINCOLN)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7034581" y="1796910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matt</a:t>
            </a:r>
            <a:endParaRPr lang="en-US" sz="800" strike="sngStrike" dirty="0"/>
          </a:p>
        </p:txBody>
      </p:sp>
      <p:sp>
        <p:nvSpPr>
          <p:cNvPr id="74" name="Cube 73"/>
          <p:cNvSpPr/>
          <p:nvPr/>
        </p:nvSpPr>
        <p:spPr>
          <a:xfrm>
            <a:off x="4959779" y="1893533"/>
            <a:ext cx="626449" cy="1989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5013895" y="1796910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assuemd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5561186" y="5213124"/>
            <a:ext cx="1661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WW2.KING</a:t>
            </a:r>
          </a:p>
          <a:p>
            <a:r>
              <a:rPr lang="en-US" strike="sngStrike" dirty="0" err="1" smtClean="0"/>
              <a:t>Ddr</a:t>
            </a:r>
            <a:r>
              <a:rPr lang="en-US" strike="sngStrike" dirty="0" smtClean="0"/>
              <a:t>(spy).</a:t>
            </a:r>
            <a:r>
              <a:rPr lang="en-US" strike="sngStrike" dirty="0" err="1" smtClean="0"/>
              <a:t>angela</a:t>
            </a:r>
            <a:endParaRPr lang="en-US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7247388" y="5564459"/>
            <a:ext cx="479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CHEKCPONCHLEI.41.</a:t>
            </a:r>
            <a:r>
              <a:rPr lang="en-US" strike="sngStrike" dirty="0" smtClean="0"/>
              <a:t>!docs</a:t>
            </a:r>
            <a:r>
              <a:rPr lang="en-US" dirty="0" smtClean="0"/>
              <a:t>:HOMC:CHANLOR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89360" y="5390636"/>
            <a:ext cx="22894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The </a:t>
            </a:r>
            <a:r>
              <a:rPr lang="en-US" sz="900" strike="sngStrike" dirty="0" err="1" smtClean="0"/>
              <a:t>docuemtn</a:t>
            </a:r>
            <a:r>
              <a:rPr lang="en-US" sz="900" strike="sngStrike" dirty="0" smtClean="0"/>
              <a:t> pass </a:t>
            </a:r>
            <a:r>
              <a:rPr lang="en-US" sz="900" strike="sngStrike" dirty="0" err="1" smtClean="0"/>
              <a:t>therough</a:t>
            </a:r>
            <a:r>
              <a:rPr lang="en-US" sz="900" strike="sngStrike" dirty="0" smtClean="0"/>
              <a:t> person </a:t>
            </a:r>
            <a:r>
              <a:rPr lang="en-US" sz="900" strike="sngStrike" dirty="0" err="1" smtClean="0"/>
              <a:t>travling</a:t>
            </a:r>
            <a:endParaRPr lang="en-US" sz="9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7289360" y="5067470"/>
            <a:ext cx="371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 </a:t>
            </a:r>
            <a:r>
              <a:rPr lang="en-US" dirty="0" err="1" smtClean="0"/>
              <a:t>Mathew:Matthias</a:t>
            </a:r>
            <a:r>
              <a:rPr lang="en-US" dirty="0" smtClean="0">
                <a:sym typeface="Wingdings" panose="05000000000000000000" pitchFamily="2" charset="2"/>
              </a:rPr>
              <a:t>(San Mateo)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62029" y="4542333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?HOMCIDE:BROTHER</a:t>
            </a:r>
          </a:p>
          <a:p>
            <a:r>
              <a:rPr lang="en-US" dirty="0" smtClean="0"/>
              <a:t>	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, cypress drive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5561186" y="3889133"/>
            <a:ext cx="3742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MAINSTREE.JFK.DEA</a:t>
            </a:r>
            <a:r>
              <a:rPr lang="en-US" sz="800" strike="sngStrike" dirty="0" smtClean="0"/>
              <a:t>(crack) </a:t>
            </a:r>
            <a:r>
              <a:rPr lang="en-US" sz="2000" dirty="0" smtClean="0"/>
              <a:t>.KOCHMANN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83473" y="4113948"/>
            <a:ext cx="17540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Zelliendorf</a:t>
            </a:r>
            <a:r>
              <a:rPr lang="en-US" sz="1000" dirty="0" smtClean="0"/>
              <a:t>, </a:t>
            </a:r>
            <a:r>
              <a:rPr lang="en-US" sz="1000" dirty="0" err="1" smtClean="0"/>
              <a:t>los</a:t>
            </a:r>
            <a:r>
              <a:rPr lang="en-US" sz="1000" dirty="0" smtClean="0"/>
              <a:t> angels, </a:t>
            </a:r>
            <a:r>
              <a:rPr lang="en-US" sz="1000" dirty="0" err="1" smtClean="0"/>
              <a:t>pankau</a:t>
            </a:r>
            <a:endParaRPr lang="en-US" sz="1000" dirty="0" smtClean="0"/>
          </a:p>
          <a:p>
            <a:r>
              <a:rPr lang="en-US" sz="1000" dirty="0" err="1" smtClean="0"/>
              <a:t>Jfk</a:t>
            </a:r>
            <a:r>
              <a:rPr lang="en-US" sz="1000" dirty="0" smtClean="0"/>
              <a:t> </a:t>
            </a:r>
            <a:r>
              <a:rPr lang="en-US" sz="1000" dirty="0" err="1" smtClean="0"/>
              <a:t>gynaisum</a:t>
            </a:r>
            <a:r>
              <a:rPr lang="en-US" sz="1000" dirty="0" smtClean="0"/>
              <a:t> 2popel</a:t>
            </a:r>
          </a:p>
          <a:p>
            <a:r>
              <a:rPr lang="en-US" sz="1000" dirty="0" smtClean="0"/>
              <a:t>IPX</a:t>
            </a:r>
          </a:p>
          <a:p>
            <a:r>
              <a:rPr lang="en-US" sz="1000" dirty="0" smtClean="0"/>
              <a:t>Los angles 2 </a:t>
            </a:r>
            <a:r>
              <a:rPr lang="en-US" sz="1000" dirty="0" err="1" smtClean="0"/>
              <a:t>popel</a:t>
            </a:r>
            <a:endParaRPr lang="en-US" sz="1000" dirty="0" smtClean="0"/>
          </a:p>
          <a:p>
            <a:r>
              <a:rPr lang="en-US" sz="1000" dirty="0" smtClean="0"/>
              <a:t>Painting 2 </a:t>
            </a:r>
            <a:r>
              <a:rPr lang="en-US" sz="1000" dirty="0" err="1" smtClean="0"/>
              <a:t>poeple</a:t>
            </a:r>
            <a:endParaRPr lang="en-US" sz="1000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583473" y="3724507"/>
            <a:ext cx="1487377" cy="1342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35222" y="3375869"/>
            <a:ext cx="820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touch,!touch</a:t>
            </a:r>
            <a:r>
              <a:rPr lang="en-US" strike="sngStrike" dirty="0" smtClean="0"/>
              <a:t>  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person laying sheet rock in San Francie form </a:t>
            </a:r>
            <a:r>
              <a:rPr lang="en-US" strike="sngStrike" dirty="0" err="1" smtClean="0"/>
              <a:t>MAINSTREETEnters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buliding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163286" y="941826"/>
            <a:ext cx="211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18 U.S. Code § 1751</a:t>
            </a:r>
            <a:r>
              <a:rPr lang="en-US" dirty="0"/>
              <a:t> 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4855029" y="5067470"/>
            <a:ext cx="7186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654198" y="6188698"/>
            <a:ext cx="7186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70458" y="5782510"/>
            <a:ext cx="52114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Mateo, Mathew, !</a:t>
            </a:r>
            <a:r>
              <a:rPr lang="en-US" dirty="0" err="1" smtClean="0"/>
              <a:t>Matthais</a:t>
            </a:r>
            <a:r>
              <a:rPr lang="en-US" dirty="0" smtClean="0"/>
              <a:t>	SACRAMENTO</a:t>
            </a:r>
          </a:p>
          <a:p>
            <a:r>
              <a:rPr lang="en-US" dirty="0" smtClean="0"/>
              <a:t>41.</a:t>
            </a:r>
            <a:r>
              <a:rPr lang="en-US" sz="800" strike="sngStrike" dirty="0" smtClean="0"/>
              <a:t>king/queen/job/jobs/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smeiers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mier</a:t>
            </a:r>
            <a:endParaRPr lang="en-US" sz="800" strike="sngStrike" dirty="0" smtClean="0"/>
          </a:p>
          <a:p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662057" y="5944633"/>
            <a:ext cx="258518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599051" y="6285784"/>
            <a:ext cx="6442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dirty="0"/>
              <a:t> </a:t>
            </a:r>
            <a:r>
              <a:rPr lang="en-US" dirty="0" smtClean="0"/>
              <a:t>§</a:t>
            </a:r>
            <a:r>
              <a:rPr lang="en-US" dirty="0" err="1" smtClean="0"/>
              <a:t>Dometic</a:t>
            </a:r>
            <a:r>
              <a:rPr lang="en-US" dirty="0" smtClean="0"/>
              <a:t> </a:t>
            </a:r>
            <a:r>
              <a:rPr lang="en-US" dirty="0" err="1" smtClean="0"/>
              <a:t>Violance</a:t>
            </a:r>
            <a:r>
              <a:rPr lang="en-US" dirty="0" smtClean="0"/>
              <a:t> </a:t>
            </a:r>
            <a:r>
              <a:rPr lang="en-US" strike="sngStrike" dirty="0" smtClean="0"/>
              <a:t>Mexican </a:t>
            </a:r>
            <a:r>
              <a:rPr lang="en-US" strike="sngStrike" dirty="0" err="1" smtClean="0"/>
              <a:t>Workign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Amreinca</a:t>
            </a:r>
            <a:r>
              <a:rPr lang="en-US" strike="sngStrike" dirty="0" smtClean="0"/>
              <a:t> Woman Default</a:t>
            </a:r>
          </a:p>
          <a:p>
            <a:r>
              <a:rPr lang="en-US" dirty="0" smtClean="0"/>
              <a:t>000.FORT WOTH EMPLOYEE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87022" y="6336508"/>
            <a:ext cx="396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dirty="0" err="1" smtClean="0"/>
              <a:t>j</a:t>
            </a:r>
            <a:r>
              <a:rPr lang="en-US" strike="sngStrike" dirty="0" err="1" smtClean="0"/>
              <a:t>ason</a:t>
            </a:r>
            <a:r>
              <a:rPr lang="en-US" strike="sngStrike" dirty="0" smtClean="0"/>
              <a:t> Lawrence </a:t>
            </a:r>
            <a:r>
              <a:rPr lang="en-US" strike="sngStrike" dirty="0" err="1" smtClean="0"/>
              <a:t>meiers.mother</a:t>
            </a:r>
            <a:endParaRPr lang="en-US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6" y="3082041"/>
            <a:ext cx="1794081" cy="100714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67563" y="2381766"/>
            <a:ext cx="158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HOMICE:JESUE</a:t>
            </a:r>
            <a:endParaRPr lang="en-US" dirty="0"/>
          </a:p>
        </p:txBody>
      </p:sp>
      <p:cxnSp>
        <p:nvCxnSpPr>
          <p:cNvPr id="64" name="Straight Arrow Connector 63"/>
          <p:cNvCxnSpPr>
            <a:stCxn id="58" idx="3"/>
          </p:cNvCxnSpPr>
          <p:nvPr/>
        </p:nvCxnSpPr>
        <p:spPr>
          <a:xfrm flipV="1">
            <a:off x="1851010" y="1374632"/>
            <a:ext cx="2645623" cy="119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435222" y="1106989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HOMCI:PETER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1578429" y="1359704"/>
            <a:ext cx="2644406" cy="11087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endCxn id="14" idx="2"/>
          </p:cNvCxnSpPr>
          <p:nvPr/>
        </p:nvCxnSpPr>
        <p:spPr>
          <a:xfrm>
            <a:off x="4654198" y="1566065"/>
            <a:ext cx="1660772" cy="12406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rot="20606189">
            <a:off x="3109772" y="1412994"/>
            <a:ext cx="10951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Routes:apostle:visa</a:t>
            </a:r>
            <a:endParaRPr lang="en-US" sz="900" strike="sngStrike" dirty="0"/>
          </a:p>
        </p:txBody>
      </p:sp>
      <p:sp>
        <p:nvSpPr>
          <p:cNvPr id="80" name="Oval 79"/>
          <p:cNvSpPr/>
          <p:nvPr/>
        </p:nvSpPr>
        <p:spPr>
          <a:xfrm>
            <a:off x="8070850" y="1106989"/>
            <a:ext cx="468972" cy="459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8080480" y="1445140"/>
            <a:ext cx="468972" cy="459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549452" y="1243243"/>
            <a:ext cx="365948" cy="3795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8907359" y="1504201"/>
            <a:ext cx="365948" cy="3795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516194" y="1504201"/>
            <a:ext cx="365948" cy="3795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961990" y="1220883"/>
            <a:ext cx="365948" cy="3795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921551" y="892339"/>
            <a:ext cx="21643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Jesus, Peter and Mathew; Apple, </a:t>
            </a:r>
            <a:r>
              <a:rPr lang="en-US" sz="1050" strike="sngStrike" dirty="0" err="1" smtClean="0"/>
              <a:t>Inc</a:t>
            </a:r>
            <a:endParaRPr lang="en-US" sz="1050" strike="sngStrike" dirty="0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7685314" y="1146255"/>
            <a:ext cx="2111829" cy="6488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8" idx="2"/>
            <a:endCxn id="55" idx="1"/>
          </p:cNvCxnSpPr>
          <p:nvPr/>
        </p:nvCxnSpPr>
        <p:spPr>
          <a:xfrm flipH="1">
            <a:off x="106516" y="2751098"/>
            <a:ext cx="952771" cy="834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91628" y="2730016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gorb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240722" y="2558637"/>
            <a:ext cx="1909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God MAINSTE</a:t>
            </a:r>
            <a:r>
              <a:rPr lang="en-US" sz="800" strike="sngStrike" dirty="0" smtClean="0"/>
              <a:t>(is a </a:t>
            </a:r>
            <a:r>
              <a:rPr lang="en-US" sz="800" strike="sngStrike" dirty="0" err="1" smtClean="0"/>
              <a:t>owmen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cahnagl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sayah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Als</a:t>
            </a:r>
            <a:r>
              <a:rPr lang="en-US" sz="800" strike="sngStrike" dirty="0" smtClean="0"/>
              <a:t> go den man </a:t>
            </a:r>
            <a:r>
              <a:rPr lang="en-US" sz="800" strike="sngStrike" dirty="0" err="1" smtClean="0"/>
              <a:t>shuff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uebt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sie</a:t>
            </a:r>
            <a:r>
              <a:rPr lang="en-US" sz="800" strike="sngStrike" dirty="0" smtClean="0"/>
              <a:t> nu</a:t>
            </a:r>
            <a:endParaRPr lang="en-US" sz="800" strike="sngStrike" dirty="0"/>
          </a:p>
        </p:txBody>
      </p:sp>
      <p:cxnSp>
        <p:nvCxnSpPr>
          <p:cNvPr id="94" name="Straight Connector 93"/>
          <p:cNvCxnSpPr>
            <a:stCxn id="92" idx="1"/>
          </p:cNvCxnSpPr>
          <p:nvPr/>
        </p:nvCxnSpPr>
        <p:spPr>
          <a:xfrm flipV="1">
            <a:off x="240722" y="2566432"/>
            <a:ext cx="762834" cy="161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468086" y="5621468"/>
            <a:ext cx="23855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0.1? 1987 -&gt;HOMICIE:SUNSTORKC:-&gt;JFK</a:t>
            </a:r>
            <a:r>
              <a:rPr lang="en-US" sz="800" strike="sngStrike" dirty="0" smtClean="0"/>
              <a:t>(gymnasium)</a:t>
            </a:r>
            <a:endParaRPr lang="en-US" sz="800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496146" y="5749125"/>
            <a:ext cx="38112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VIRIGNI.nonPolci.wait.avg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toch</a:t>
            </a:r>
            <a:r>
              <a:rPr lang="en-US" sz="800" strike="sngStrike" dirty="0" smtClean="0"/>
              <a:t> building </a:t>
            </a:r>
            <a:r>
              <a:rPr lang="en-US" sz="800" strike="sngStrike" dirty="0" err="1" smtClean="0"/>
              <a:t>jpmorgn</a:t>
            </a:r>
            <a:r>
              <a:rPr lang="en-US" sz="800" strike="sngStrike" dirty="0" smtClean="0"/>
              <a:t> chair)</a:t>
            </a:r>
          </a:p>
          <a:p>
            <a:r>
              <a:rPr lang="en-US" sz="800" strike="sngStrike" dirty="0" err="1" smtClean="0"/>
              <a:t>Innocnet</a:t>
            </a:r>
            <a:r>
              <a:rPr lang="en-US" sz="800" strike="sngStrike" dirty="0" smtClean="0"/>
              <a:t> until dead</a:t>
            </a:r>
            <a:endParaRPr lang="en-US" sz="800" strike="sngStrike" dirty="0"/>
          </a:p>
        </p:txBody>
      </p:sp>
      <p:sp>
        <p:nvSpPr>
          <p:cNvPr id="97" name="Oval 96"/>
          <p:cNvSpPr/>
          <p:nvPr/>
        </p:nvSpPr>
        <p:spPr>
          <a:xfrm>
            <a:off x="436117" y="1261678"/>
            <a:ext cx="1382924" cy="1206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ID</a:t>
            </a:r>
            <a:endParaRPr lang="en-US" sz="6000" b="1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163286" y="1445140"/>
            <a:ext cx="1655755" cy="87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33572" y="207575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AMERICAN</a:t>
            </a:r>
          </a:p>
          <a:p>
            <a:r>
              <a:rPr lang="en-US" sz="1200" dirty="0" smtClean="0"/>
              <a:t>PRESIDNET</a:t>
            </a:r>
            <a:endParaRPr lang="en-US" sz="1200" dirty="0"/>
          </a:p>
        </p:txBody>
      </p:sp>
      <p:sp>
        <p:nvSpPr>
          <p:cNvPr id="101" name="TextBox 100"/>
          <p:cNvSpPr txBox="1"/>
          <p:nvPr/>
        </p:nvSpPr>
        <p:spPr>
          <a:xfrm>
            <a:off x="342237" y="2093075"/>
            <a:ext cx="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825" y="1690132"/>
            <a:ext cx="203835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668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73" y="2554740"/>
            <a:ext cx="5193927" cy="3867818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436117" y="1261678"/>
            <a:ext cx="1382924" cy="1206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ID</a:t>
            </a:r>
            <a:endParaRPr lang="en-US" sz="6000" b="1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63286" y="1445140"/>
            <a:ext cx="1655755" cy="878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33572" y="2075758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AMERICAN</a:t>
            </a:r>
          </a:p>
          <a:p>
            <a:r>
              <a:rPr lang="en-US" sz="1200" dirty="0" smtClean="0"/>
              <a:t>PRESIDNET</a:t>
            </a:r>
            <a:endParaRPr lang="en-US" sz="1200" dirty="0"/>
          </a:p>
        </p:txBody>
      </p:sp>
      <p:sp>
        <p:nvSpPr>
          <p:cNvPr id="53" name="TextBox 52"/>
          <p:cNvSpPr txBox="1"/>
          <p:nvPr/>
        </p:nvSpPr>
        <p:spPr>
          <a:xfrm>
            <a:off x="342237" y="2093075"/>
            <a:ext cx="986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856" y="2733516"/>
            <a:ext cx="4691743" cy="361044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1" y="3216366"/>
            <a:ext cx="949150" cy="123988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26229" y="6097574"/>
            <a:ext cx="2964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Global 0.1 Travel JFK(bullet)</a:t>
            </a:r>
          </a:p>
          <a:p>
            <a:r>
              <a:rPr lang="en-US" sz="800" dirty="0" err="1" smtClean="0"/>
              <a:t>Glboal.avg</a:t>
            </a:r>
            <a:r>
              <a:rPr lang="en-US" sz="800" dirty="0" smtClean="0"/>
              <a:t> </a:t>
            </a:r>
            <a:r>
              <a:rPr lang="en-US" sz="800" dirty="0" err="1" smtClean="0"/>
              <a:t>nonPOlciTeleviosn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 bullet proof car)</a:t>
            </a:r>
            <a:r>
              <a:rPr lang="en-US" sz="800" dirty="0" smtClean="0"/>
              <a:t>.PRESINE .OBMANA</a:t>
            </a:r>
          </a:p>
          <a:p>
            <a:r>
              <a:rPr lang="en-US" sz="800" strike="sngStrike" dirty="0" smtClean="0"/>
              <a:t>Drunk</a:t>
            </a:r>
          </a:p>
          <a:p>
            <a:r>
              <a:rPr lang="en-US" sz="800" strike="sngStrike" dirty="0" err="1" smtClean="0"/>
              <a:t>avg</a:t>
            </a:r>
            <a:endParaRPr lang="en-US" sz="800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573" y="3455852"/>
            <a:ext cx="1426026" cy="186282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8338457" y="4060371"/>
            <a:ext cx="1894116" cy="19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767943" y="4855029"/>
            <a:ext cx="600808" cy="293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343" y="1068678"/>
            <a:ext cx="2068600" cy="146429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163075" y="1337315"/>
            <a:ext cx="664630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BIG BLUE - OCEAN</a:t>
            </a:r>
            <a:endParaRPr lang="en-US" sz="6600" dirty="0"/>
          </a:p>
        </p:txBody>
      </p:sp>
      <p:sp>
        <p:nvSpPr>
          <p:cNvPr id="60" name="Rectangle 59"/>
          <p:cNvSpPr/>
          <p:nvPr/>
        </p:nvSpPr>
        <p:spPr>
          <a:xfrm>
            <a:off x="2486046" y="1733857"/>
            <a:ext cx="9412039" cy="2128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2253343" y="1176187"/>
            <a:ext cx="2993571" cy="79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031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7578" y="1006885"/>
            <a:ext cx="2138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AFFIMATIVE ACTION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676070" y="1145384"/>
            <a:ext cx="1171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DIVERISTY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8079" y="2021983"/>
            <a:ext cx="126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!gay </a:t>
            </a:r>
            <a:r>
              <a:rPr lang="en-US" strike="sngStrike" dirty="0" err="1" smtClean="0"/>
              <a:t>chruch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40913" y="1661939"/>
            <a:ext cx="67871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Bacptish</a:t>
            </a:r>
            <a:r>
              <a:rPr lang="en-US" dirty="0" smtClean="0"/>
              <a:t> </a:t>
            </a:r>
            <a:r>
              <a:rPr lang="en-US" dirty="0" err="1" smtClean="0"/>
              <a:t>Chruch</a:t>
            </a:r>
            <a:endParaRPr lang="en-US" dirty="0" smtClean="0"/>
          </a:p>
          <a:p>
            <a:r>
              <a:rPr lang="en-US" dirty="0" err="1" smtClean="0"/>
              <a:t>Spahish</a:t>
            </a:r>
            <a:r>
              <a:rPr lang="en-US" dirty="0" smtClean="0"/>
              <a:t> </a:t>
            </a:r>
            <a:r>
              <a:rPr lang="en-US" dirty="0" err="1" smtClean="0"/>
              <a:t>Chruch</a:t>
            </a:r>
            <a:endParaRPr lang="en-US" dirty="0" smtClean="0"/>
          </a:p>
          <a:p>
            <a:r>
              <a:rPr lang="en-US" dirty="0" smtClean="0"/>
              <a:t>Indian </a:t>
            </a:r>
            <a:r>
              <a:rPr lang="en-US" dirty="0" err="1" smtClean="0"/>
              <a:t>Calthough</a:t>
            </a:r>
            <a:r>
              <a:rPr lang="en-US" dirty="0" smtClean="0"/>
              <a:t> </a:t>
            </a:r>
            <a:r>
              <a:rPr lang="en-US" dirty="0" err="1" smtClean="0"/>
              <a:t>Chruch</a:t>
            </a:r>
            <a:r>
              <a:rPr lang="en-US" dirty="0" smtClean="0"/>
              <a:t> – 0.1 </a:t>
            </a:r>
            <a:r>
              <a:rPr lang="en-US" dirty="0" err="1" smtClean="0"/>
              <a:t>nonPolcieCfg</a:t>
            </a:r>
            <a:r>
              <a:rPr lang="en-US" dirty="0" smtClean="0"/>
              <a:t>(VISITOR) 41.CIVIL CODE</a:t>
            </a:r>
          </a:p>
          <a:p>
            <a:r>
              <a:rPr lang="en-US" dirty="0" smtClean="0"/>
              <a:t>American </a:t>
            </a:r>
            <a:r>
              <a:rPr lang="en-US" dirty="0" err="1" smtClean="0"/>
              <a:t>Chruch</a:t>
            </a:r>
            <a:endParaRPr lang="en-US" dirty="0" smtClean="0"/>
          </a:p>
          <a:p>
            <a:r>
              <a:rPr lang="en-US" dirty="0" smtClean="0"/>
              <a:t>German Church</a:t>
            </a:r>
          </a:p>
          <a:p>
            <a:r>
              <a:rPr lang="en-US" dirty="0" smtClean="0"/>
              <a:t>!chine church</a:t>
            </a:r>
          </a:p>
          <a:p>
            <a:endParaRPr lang="en-US" dirty="0" smtClean="0"/>
          </a:p>
        </p:txBody>
      </p:sp>
      <p:cxnSp>
        <p:nvCxnSpPr>
          <p:cNvPr id="11" name="Straight Connector 10"/>
          <p:cNvCxnSpPr>
            <a:endCxn id="3" idx="0"/>
          </p:cNvCxnSpPr>
          <p:nvPr/>
        </p:nvCxnSpPr>
        <p:spPr>
          <a:xfrm flipV="1">
            <a:off x="9298546" y="1145384"/>
            <a:ext cx="963262" cy="87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81825" y="1006885"/>
            <a:ext cx="656823" cy="507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81825" y="4919730"/>
            <a:ext cx="5184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Don’t talk at work, 200 </a:t>
            </a:r>
            <a:r>
              <a:rPr lang="en-US" strike="sngStrike" dirty="0" err="1" smtClean="0"/>
              <a:t>blak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peop</a:t>
            </a:r>
            <a:r>
              <a:rPr lang="en-US" strike="sngStrike" dirty="0" smtClean="0"/>
              <a:t> at shelter; at night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4116038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863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056" y="3298371"/>
            <a:ext cx="810306" cy="54020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475514" y="2993572"/>
            <a:ext cx="2090057" cy="13498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00056" y="3163661"/>
            <a:ext cx="2090057" cy="13498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900056" y="1930386"/>
            <a:ext cx="39022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HOMCEI:CAT</a:t>
            </a:r>
          </a:p>
          <a:p>
            <a:r>
              <a:rPr lang="en-US" dirty="0" smtClean="0"/>
              <a:t>FBI:KIDNAPPG: Cat  FBI:TERMOSIM</a:t>
            </a:r>
            <a:r>
              <a:rPr lang="en-US" strike="sngStrike" dirty="0" smtClean="0"/>
              <a:t>(eta)</a:t>
            </a:r>
          </a:p>
          <a:p>
            <a:r>
              <a:rPr lang="en-US" dirty="0" smtClean="0"/>
              <a:t>41</a:t>
            </a:r>
            <a:r>
              <a:rPr lang="en-US" strike="sngStrike" dirty="0" smtClean="0"/>
              <a:t>. 7 years bad luck</a:t>
            </a:r>
          </a:p>
          <a:p>
            <a:r>
              <a:rPr lang="en-US" dirty="0" smtClean="0"/>
              <a:t>WATER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1199" y="3163661"/>
            <a:ext cx="295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nonPociAttment.</a:t>
            </a:r>
            <a:r>
              <a:rPr lang="en-US" strike="sngStrike" dirty="0" err="1" smtClean="0"/>
              <a:t>attempts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2" y="1930386"/>
            <a:ext cx="4402591" cy="440259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53143" y="1480457"/>
            <a:ext cx="6585857" cy="5105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817914" y="1349829"/>
            <a:ext cx="184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Ocean Pacific(Op)</a:t>
            </a:r>
            <a:endParaRPr lang="en-US" strike="sngStrike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326572" y="1849789"/>
            <a:ext cx="6416555" cy="49643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24505" y="2169090"/>
            <a:ext cx="6027252" cy="44458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09810" y="4267707"/>
            <a:ext cx="4730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Eric, </a:t>
            </a:r>
            <a:r>
              <a:rPr lang="en-US" dirty="0" err="1" smtClean="0"/>
              <a:t>TERMOEN:JSOEh</a:t>
            </a:r>
            <a:r>
              <a:rPr lang="en-US" dirty="0" smtClean="0"/>
              <a:t>  </a:t>
            </a:r>
            <a:r>
              <a:rPr lang="en-US" strike="sngStrike" dirty="0" err="1" smtClean="0"/>
              <a:t>ancle</a:t>
            </a:r>
            <a:r>
              <a:rPr lang="en-US" strike="sngStrike" dirty="0" smtClean="0"/>
              <a:t> rope burns</a:t>
            </a:r>
          </a:p>
          <a:p>
            <a:r>
              <a:rPr lang="en-US" strike="sngStrike" dirty="0" smtClean="0"/>
              <a:t>NAMECHA(free piz0).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indian</a:t>
            </a:r>
            <a:r>
              <a:rPr lang="en-US" strike="sngStrike" dirty="0" smtClean="0"/>
              <a:t> rope burns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095" y="4854311"/>
            <a:ext cx="1050546" cy="1050546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4535820" y="4562140"/>
            <a:ext cx="2033217" cy="18037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520541" y="5464031"/>
            <a:ext cx="7522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(visa fort(</a:t>
            </a:r>
            <a:r>
              <a:rPr lang="en-US" strike="sngStrike" dirty="0" err="1" smtClean="0"/>
              <a:t>ino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0.1 CPVA(</a:t>
            </a:r>
            <a:r>
              <a:rPr lang="en-US" strike="sngStrike" dirty="0" smtClean="0"/>
              <a:t>taking </a:t>
            </a:r>
            <a:r>
              <a:rPr lang="en-US" strike="sngStrike" dirty="0" err="1" smtClean="0"/>
              <a:t>cown</a:t>
            </a:r>
            <a:r>
              <a:rPr lang="en-US" strike="sngStrike" dirty="0" smtClean="0"/>
              <a:t> visa fort </a:t>
            </a:r>
            <a:r>
              <a:rPr lang="en-US" strike="sngStrike" dirty="0" err="1" smtClean="0"/>
              <a:t>repsonebilty</a:t>
            </a:r>
            <a:r>
              <a:rPr lang="en-US" dirty="0" smtClean="0"/>
              <a:t> CPVA</a:t>
            </a:r>
          </a:p>
          <a:p>
            <a:r>
              <a:rPr lang="en-US" dirty="0"/>
              <a:t>	</a:t>
            </a:r>
            <a:r>
              <a:rPr lang="en-US" dirty="0" smtClean="0"/>
              <a:t>	41.CIVIL CODE.DEATH PEENALY.PREA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3128" y="4637039"/>
            <a:ext cx="897513" cy="10425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9465" y="4637039"/>
            <a:ext cx="978658" cy="90511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735259" y="3721735"/>
            <a:ext cx="2790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ATOMCLOCK(FBI:WMD)</a:t>
            </a:r>
          </a:p>
          <a:p>
            <a:r>
              <a:rPr lang="en-US" dirty="0" smtClean="0"/>
              <a:t>JFK(onsite; offsite, offsite)</a:t>
            </a:r>
          </a:p>
          <a:p>
            <a:r>
              <a:rPr lang="en-US" dirty="0" smtClean="0"/>
              <a:t>PORT80.FACEBOOK.*</a:t>
            </a:r>
            <a:r>
              <a:rPr lang="en-US" dirty="0" err="1" smtClean="0"/>
              <a:t>tophat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534520" y="123202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1982/3</a:t>
            </a:r>
            <a:endParaRPr lang="en-US" b="1" dirty="0"/>
          </a:p>
        </p:txBody>
      </p:sp>
      <p:sp>
        <p:nvSpPr>
          <p:cNvPr id="87" name="TextBox 86"/>
          <p:cNvSpPr txBox="1"/>
          <p:nvPr/>
        </p:nvSpPr>
        <p:spPr>
          <a:xfrm>
            <a:off x="5117853" y="45428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2005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4534520" y="1461802"/>
            <a:ext cx="36810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nam</a:t>
            </a:r>
            <a:r>
              <a:rPr lang="en-US" strike="sngStrike" dirty="0" smtClean="0"/>
              <a:t>/ram</a:t>
            </a:r>
            <a:r>
              <a:rPr lang="en-US" dirty="0" smtClean="0"/>
              <a:t> CPVA </a:t>
            </a:r>
            <a:r>
              <a:rPr lang="en-US" strike="sngStrike" dirty="0" smtClean="0"/>
              <a:t>touch </a:t>
            </a:r>
            <a:r>
              <a:rPr lang="en-US" dirty="0" smtClean="0"/>
              <a:t>:HOMCE:2Y</a:t>
            </a:r>
          </a:p>
          <a:p>
            <a:r>
              <a:rPr lang="en-US" sz="800" strike="sngStrike" dirty="0" smtClean="0"/>
              <a:t>Can she remember if I reach down her pants and take </a:t>
            </a:r>
            <a:r>
              <a:rPr lang="en-US" sz="800" strike="sngStrike" dirty="0" err="1" smtClean="0"/>
              <a:t>viringity</a:t>
            </a:r>
            <a:r>
              <a:rPr lang="en-US" sz="800" strike="sngStrike" dirty="0" smtClean="0"/>
              <a:t>?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1145290" y="1574794"/>
            <a:ext cx="3028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Lent, Browed, </a:t>
            </a:r>
            <a:r>
              <a:rPr lang="en-US" dirty="0" smtClean="0"/>
              <a:t>Hand-me-Down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2585478" y="1660935"/>
            <a:ext cx="1699380" cy="1888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3783407" y="1690048"/>
            <a:ext cx="4864166" cy="2577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8835565" y="4022999"/>
            <a:ext cx="118435" cy="156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809975" y="4127545"/>
            <a:ext cx="118435" cy="156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809975" y="4013708"/>
            <a:ext cx="151714" cy="4571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115077" y="3635514"/>
            <a:ext cx="7797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They don’t wear this anymore do you want that?, or he?</a:t>
            </a:r>
            <a:endParaRPr lang="en-US" sz="800" strike="sngStrike" dirty="0"/>
          </a:p>
        </p:txBody>
      </p:sp>
      <p:sp>
        <p:nvSpPr>
          <p:cNvPr id="102" name="Oval 101"/>
          <p:cNvSpPr/>
          <p:nvPr/>
        </p:nvSpPr>
        <p:spPr>
          <a:xfrm>
            <a:off x="8657575" y="3975145"/>
            <a:ext cx="118435" cy="156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9656956" y="4739268"/>
            <a:ext cx="2599907" cy="724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281556" y="3335144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Meeting wore green </a:t>
            </a:r>
            <a:r>
              <a:rPr lang="en-US" sz="800" dirty="0" smtClean="0"/>
              <a:t>shirt </a:t>
            </a:r>
            <a:r>
              <a:rPr lang="en-US" sz="800" dirty="0" err="1" smtClean="0"/>
              <a:t>FBI:WMD:for</a:t>
            </a:r>
            <a:r>
              <a:rPr lang="en-US" sz="800" dirty="0" smtClean="0"/>
              <a:t> Office</a:t>
            </a:r>
          </a:p>
          <a:p>
            <a:r>
              <a:rPr lang="en-US" sz="800" strike="sngStrike" dirty="0" smtClean="0"/>
              <a:t>Visa(</a:t>
            </a:r>
            <a:r>
              <a:rPr lang="en-US" sz="800" strike="sngStrike" dirty="0" err="1" smtClean="0"/>
              <a:t>france</a:t>
            </a:r>
            <a:r>
              <a:rPr lang="en-US" sz="800" strike="sngStrike" dirty="0" smtClean="0"/>
              <a:t>, gym)</a:t>
            </a:r>
          </a:p>
          <a:p>
            <a:r>
              <a:rPr lang="en-US" sz="800" strike="sngStrike" dirty="0" smtClean="0"/>
              <a:t>JFK(</a:t>
            </a:r>
            <a:r>
              <a:rPr lang="en-US" sz="800" strike="sngStrike" dirty="0" err="1" smtClean="0"/>
              <a:t>dallas</a:t>
            </a:r>
            <a:r>
              <a:rPr lang="en-US" sz="800" strike="sngStrike" dirty="0" smtClean="0"/>
              <a:t>),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consulatin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err="1" smtClean="0"/>
              <a:t>FIB:Wmfor</a:t>
            </a:r>
            <a:r>
              <a:rPr lang="en-US" sz="800" dirty="0" smtClean="0"/>
              <a:t> </a:t>
            </a:r>
            <a:r>
              <a:rPr lang="en-US" sz="800" dirty="0" err="1" smtClean="0"/>
              <a:t>Ofic</a:t>
            </a:r>
            <a:r>
              <a:rPr lang="en-US" sz="800" dirty="0" smtClean="0"/>
              <a:t>(black) </a:t>
            </a:r>
            <a:r>
              <a:rPr lang="en-US" sz="800" dirty="0" err="1" smtClean="0"/>
              <a:t>elft</a:t>
            </a:r>
            <a:r>
              <a:rPr lang="en-US" sz="800" dirty="0" smtClean="0"/>
              <a:t> </a:t>
            </a:r>
            <a:r>
              <a:rPr lang="en-US" sz="800" dirty="0" err="1" smtClean="0"/>
              <a:t>MARK:</a:t>
            </a:r>
            <a:r>
              <a:rPr lang="en-US" sz="800" strike="sngStrike" dirty="0" err="1" smtClean="0"/>
              <a:t>ripplepay.com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663624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1499916" y="143659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dirty="0"/>
              <a:t>.visa DRIVE BILBORD LOGO BLACK VISA, GOD drive nightlight sex, </a:t>
            </a:r>
            <a:r>
              <a:rPr lang="en-US" sz="800" strike="sngStrike" dirty="0" err="1"/>
              <a:t>stp</a:t>
            </a:r>
            <a:r>
              <a:rPr lang="en-US" sz="800" strike="sngStrike" dirty="0"/>
              <a:t> club, </a:t>
            </a:r>
            <a:r>
              <a:rPr lang="en-US" sz="800" strike="sngStrike" dirty="0" err="1"/>
              <a:t>gheohoi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jackons</a:t>
            </a:r>
            <a:r>
              <a:rPr lang="en-US" sz="800" strike="sngStrike" dirty="0"/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1026" name="Picture 2" descr="Condoleezza R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00" y="967066"/>
            <a:ext cx="9525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78174" y="933374"/>
            <a:ext cx="17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!Call you </a:t>
            </a:r>
            <a:r>
              <a:rPr lang="en-US" dirty="0" err="1" smtClean="0"/>
              <a:t>Dr</a:t>
            </a:r>
            <a:r>
              <a:rPr lang="en-US" dirty="0" smtClean="0"/>
              <a:t> Rice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31" y="1330051"/>
            <a:ext cx="7772426" cy="43719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8571" y="2819400"/>
            <a:ext cx="23512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NAPPY </a:t>
            </a:r>
            <a:r>
              <a:rPr lang="en-US" dirty="0" err="1" smtClean="0"/>
              <a:t>NAPPY</a:t>
            </a:r>
            <a:endParaRPr lang="en-US" dirty="0" smtClean="0"/>
          </a:p>
          <a:p>
            <a:r>
              <a:rPr lang="en-US" dirty="0" smtClean="0"/>
              <a:t>NAPPY </a:t>
            </a:r>
            <a:r>
              <a:rPr lang="en-US" dirty="0" err="1" smtClean="0"/>
              <a:t>NAPPY</a:t>
            </a:r>
            <a:endParaRPr lang="en-US" dirty="0" smtClean="0"/>
          </a:p>
          <a:p>
            <a:r>
              <a:rPr lang="en-US" dirty="0" smtClean="0"/>
              <a:t>MR NAPPY MRS NAPPY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7318" y="3712194"/>
            <a:ext cx="4771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41.ATOCLOCK(</a:t>
            </a:r>
            <a:r>
              <a:rPr lang="en-US" strike="sngStrike" dirty="0" smtClean="0"/>
              <a:t>Gary;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cook, radio host; NAPPY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FORT MYERS</a:t>
            </a:r>
            <a:r>
              <a:rPr lang="en-US" strike="sngStrike" dirty="0" smtClean="0"/>
              <a:t>( Cuban </a:t>
            </a:r>
            <a:r>
              <a:rPr lang="en-US" strike="sngStrike" dirty="0" err="1" smtClean="0"/>
              <a:t>restoin</a:t>
            </a:r>
            <a:r>
              <a:rPr lang="en-US" strike="sngStrike" dirty="0" smtClean="0"/>
              <a:t> Gary)</a:t>
            </a:r>
            <a:endParaRPr lang="en-US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1088571" y="2819400"/>
            <a:ext cx="2579915" cy="1215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78660" y="5712224"/>
            <a:ext cx="7378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41.SATIN.RITA.PRISOIN.FAHT.TERMINAOR.POLICEARREST XML</a:t>
            </a:r>
          </a:p>
          <a:p>
            <a:r>
              <a:rPr lang="en-US" dirty="0"/>
              <a:t>	</a:t>
            </a:r>
            <a:r>
              <a:rPr lang="en-US" dirty="0" smtClean="0"/>
              <a:t>v1.RITA WRIGHT	Basketball 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setiz</a:t>
            </a:r>
            <a:r>
              <a:rPr lang="en-US" dirty="0" smtClean="0"/>
              <a:t>) </a:t>
            </a:r>
            <a:r>
              <a:rPr lang="en-US" dirty="0" err="1" smtClean="0"/>
              <a:t>trainier</a:t>
            </a:r>
            <a:r>
              <a:rPr lang="en-US" dirty="0" smtClean="0"/>
              <a:t> RICKY RWRIGHT</a:t>
            </a:r>
          </a:p>
          <a:p>
            <a:r>
              <a:rPr lang="en-US" dirty="0"/>
              <a:t>	</a:t>
            </a:r>
            <a:r>
              <a:rPr lang="en-US" dirty="0" smtClean="0"/>
              <a:t>!v2.RITA WRIGHT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3439856" y="1068119"/>
            <a:ext cx="8752144" cy="50723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696258" y="575008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291897" y="6327163"/>
            <a:ext cx="1252292" cy="6777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291897" y="6029309"/>
            <a:ext cx="1233286" cy="2169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427474" y="6032366"/>
            <a:ext cx="5389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CHART</a:t>
            </a:r>
          </a:p>
        </p:txBody>
      </p:sp>
      <p:sp>
        <p:nvSpPr>
          <p:cNvPr id="59" name="Rectangle 58"/>
          <p:cNvSpPr/>
          <p:nvPr/>
        </p:nvSpPr>
        <p:spPr>
          <a:xfrm>
            <a:off x="8181230" y="5729804"/>
            <a:ext cx="124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MUNICIPAL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478174" y="1210835"/>
            <a:ext cx="37842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SAP DRIVE, </a:t>
            </a:r>
            <a:r>
              <a:rPr lang="en-US" dirty="0" smtClean="0"/>
              <a:t>GOD</a:t>
            </a:r>
          </a:p>
          <a:p>
            <a:r>
              <a:rPr lang="en-US" dirty="0" smtClean="0"/>
              <a:t>ATOMCLOCI(DBLIEN)</a:t>
            </a:r>
          </a:p>
          <a:p>
            <a:r>
              <a:rPr lang="en-US" dirty="0" smtClean="0"/>
              <a:t>FBI:WME GREEN</a:t>
            </a:r>
          </a:p>
          <a:p>
            <a:r>
              <a:rPr lang="en-US" dirty="0" smtClean="0"/>
              <a:t>FBI:WMD RED STNFORD</a:t>
            </a:r>
          </a:p>
          <a:p>
            <a:r>
              <a:rPr lang="en-US" dirty="0" smtClean="0"/>
              <a:t>BILLBOAR  </a:t>
            </a:r>
            <a:r>
              <a:rPr lang="en-US" strike="sngStrike" dirty="0" smtClean="0"/>
              <a:t>PETERSSON(MUELER REISS)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478660" y="6341578"/>
            <a:ext cx="8496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!41(yet). SAINT RITA.RPIOSONI.MATHEW. HOMCE:LUX</a:t>
            </a:r>
            <a:r>
              <a:rPr lang="en-US" sz="800" strike="sngStrike" dirty="0" smtClean="0"/>
              <a:t>(when you get out lets to </a:t>
            </a:r>
            <a:r>
              <a:rPr lang="en-US" sz="800" strike="sngStrike" dirty="0" err="1" smtClean="0"/>
              <a:t>to</a:t>
            </a:r>
            <a:r>
              <a:rPr lang="en-US" sz="800" strike="sngStrike" dirty="0" smtClean="0"/>
              <a:t> las </a:t>
            </a:r>
            <a:r>
              <a:rPr lang="en-US" sz="800" strike="sngStrike" dirty="0" err="1" smtClean="0"/>
              <a:t>vea</a:t>
            </a:r>
            <a:r>
              <a:rPr lang="en-US" sz="800" strike="sngStrike" dirty="0" smtClean="0"/>
              <a:t> I was just in las vegs with IBM </a:t>
            </a:r>
            <a:r>
              <a:rPr lang="en-US" dirty="0" smtClean="0"/>
              <a:t>2005)</a:t>
            </a:r>
          </a:p>
          <a:p>
            <a:r>
              <a:rPr lang="en-US" dirty="0"/>
              <a:t>	</a:t>
            </a:r>
            <a:r>
              <a:rPr lang="en-US" dirty="0" smtClean="0"/>
              <a:t>DEA.WWI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depp</a:t>
            </a:r>
            <a:r>
              <a:rPr lang="en-US" sz="800" strike="sngStrike" dirty="0" smtClean="0"/>
              <a:t> leaving las vegs).</a:t>
            </a:r>
            <a:r>
              <a:rPr lang="en-US" dirty="0" smtClean="0"/>
              <a:t>CPVA.PREA.187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316900" y="933374"/>
            <a:ext cx="10768239" cy="59246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§HATE CRIME §422.6, </a:t>
            </a:r>
            <a:r>
              <a:rPr lang="en-US" dirty="0"/>
              <a:t>. </a:t>
            </a:r>
            <a:r>
              <a:rPr lang="en-US" dirty="0" smtClean="0"/>
              <a:t>§ELDER ABUE</a:t>
            </a:r>
          </a:p>
          <a:p>
            <a:pPr algn="ctr"/>
            <a:r>
              <a:rPr lang="en-US" dirty="0" err="1" smtClean="0"/>
              <a:t>nonPoliceAttachment</a:t>
            </a:r>
            <a:endParaRPr lang="en-US" dirty="0" smtClean="0"/>
          </a:p>
          <a:p>
            <a:pPr algn="ctr"/>
            <a:r>
              <a:rPr lang="en-US" dirty="0" smtClean="0"/>
              <a:t>§187.PREA.CPVA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64400" y="2514600"/>
            <a:ext cx="2602905" cy="434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1286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1026" name="Picture 2" descr="Condoleezza R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1" y="1216705"/>
            <a:ext cx="9525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1261" y="889624"/>
            <a:ext cx="1642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</a:t>
            </a:r>
            <a:r>
              <a:rPr lang="en-US" dirty="0" err="1" smtClean="0"/>
              <a:t>Dr</a:t>
            </a:r>
            <a:r>
              <a:rPr lang="en-US" dirty="0" smtClean="0"/>
              <a:t> Rice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23761" y="1936675"/>
            <a:ext cx="10951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Hello, Dr. Rice, I am applying for the MBA program and have submitted my </a:t>
            </a:r>
            <a:r>
              <a:rPr lang="en-US" dirty="0" err="1" smtClean="0"/>
              <a:t>resue</a:t>
            </a:r>
            <a:r>
              <a:rPr lang="en-US" dirty="0" smtClean="0"/>
              <a:t>. Where is the </a:t>
            </a:r>
            <a:r>
              <a:rPr lang="en-US" dirty="0" err="1" smtClean="0"/>
              <a:t>adminstraion</a:t>
            </a:r>
            <a:r>
              <a:rPr lang="en-US" dirty="0" smtClean="0"/>
              <a:t> office.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Thank you.</a:t>
            </a:r>
          </a:p>
        </p:txBody>
      </p:sp>
      <p:pic>
        <p:nvPicPr>
          <p:cNvPr id="20" name="Picture 2" descr="Condoleezza R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61" y="2637772"/>
            <a:ext cx="9525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741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[void]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[System.Reflection.Assembly]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::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LoadWithPartialName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"System.Drawing"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)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[void] [</a:t>
            </a:r>
            <a:r>
              <a:rPr lang="en-US" dirty="0" err="1"/>
              <a:t>System.Reflection.Assembly</a:t>
            </a:r>
            <a:r>
              <a:rPr lang="en-US" dirty="0"/>
              <a:t>]::</a:t>
            </a:r>
            <a:r>
              <a:rPr lang="en-US" dirty="0" err="1"/>
              <a:t>LoadWithPartialName</a:t>
            </a:r>
            <a:r>
              <a:rPr lang="en-US" dirty="0"/>
              <a:t>("</a:t>
            </a:r>
            <a:r>
              <a:rPr lang="en-US" dirty="0" err="1"/>
              <a:t>System.Drawing</a:t>
            </a:r>
            <a:r>
              <a:rPr lang="en-US" dirty="0"/>
              <a:t>") </a:t>
            </a:r>
          </a:p>
        </p:txBody>
      </p:sp>
      <p:sp>
        <p:nvSpPr>
          <p:cNvPr id="5" name="Rectangle 4"/>
          <p:cNvSpPr/>
          <p:nvPr/>
        </p:nvSpPr>
        <p:spPr>
          <a:xfrm>
            <a:off x="1639824" y="1225947"/>
            <a:ext cx="93695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FF9494"/>
                </a:solidFill>
                <a:latin typeface="Lucida Console" panose="020B0609040504020204" pitchFamily="49" charset="0"/>
              </a:rPr>
              <a:t>New-Object : Cannot find type [</a:t>
            </a:r>
            <a:r>
              <a:rPr lang="en-US" dirty="0" err="1">
                <a:solidFill>
                  <a:srgbClr val="FF9494"/>
                </a:solidFill>
                <a:latin typeface="Lucida Console" panose="020B0609040504020204" pitchFamily="49" charset="0"/>
              </a:rPr>
              <a:t>System.Windows.Drawing.Size</a:t>
            </a:r>
            <a:r>
              <a:rPr lang="en-US" dirty="0">
                <a:solidFill>
                  <a:srgbClr val="FF9494"/>
                </a:solidFill>
                <a:latin typeface="Lucida Console" panose="020B0609040504020204" pitchFamily="49" charset="0"/>
              </a:rPr>
              <a:t>]: verify that the assembly containing this type is loaded. </a:t>
            </a:r>
          </a:p>
        </p:txBody>
      </p:sp>
    </p:spTree>
    <p:extLst>
      <p:ext uri="{BB962C8B-B14F-4D97-AF65-F5344CB8AC3E}">
        <p14:creationId xmlns:p14="http://schemas.microsoft.com/office/powerpoint/2010/main" val="12916346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[void]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[System.Reflection.Assembly]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::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LoadWithPartialName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"System.Drawing"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)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24" y="2404872"/>
            <a:ext cx="810768" cy="1216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93392" y="1298448"/>
            <a:ext cx="3502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PEONTO.BASe.PAUL.PILIK.PRICE.JRS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60704" y="1901952"/>
            <a:ext cx="1938528" cy="17190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43984" y="1667780"/>
            <a:ext cx="4702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RUDY</a:t>
            </a:r>
          </a:p>
          <a:p>
            <a:r>
              <a:rPr lang="en-US" dirty="0" smtClean="0"/>
              <a:t>HOMCEIP:RABBIT</a:t>
            </a:r>
          </a:p>
          <a:p>
            <a:endParaRPr lang="en-US" strike="sngStrike" dirty="0"/>
          </a:p>
          <a:p>
            <a:r>
              <a:rPr lang="en-US" strike="sngStrike" dirty="0" smtClean="0"/>
              <a:t>Touch </a:t>
            </a:r>
            <a:r>
              <a:rPr lang="en-US" strike="sngStrike" dirty="0" err="1" smtClean="0"/>
              <a:t>employe</a:t>
            </a:r>
            <a:r>
              <a:rPr lang="en-US" strike="sngStrike" dirty="0" smtClean="0"/>
              <a:t> rod, IT  </a:t>
            </a:r>
            <a:r>
              <a:rPr lang="en-US" dirty="0" smtClean="0"/>
              <a:t>RUDE   </a:t>
            </a:r>
            <a:r>
              <a:rPr lang="en-US" dirty="0" err="1" smtClean="0"/>
              <a:t>austraila</a:t>
            </a:r>
            <a:r>
              <a:rPr lang="en-US" dirty="0" smtClean="0"/>
              <a:t> </a:t>
            </a:r>
            <a:r>
              <a:rPr lang="en-US" strike="sngStrike" dirty="0" err="1" smtClean="0"/>
              <a:t>vataiona</a:t>
            </a:r>
            <a:endParaRPr lang="en-US" strike="sngStrike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949440" y="1901952"/>
            <a:ext cx="1828800" cy="140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2"/>
          </p:cNvCxnSpPr>
          <p:nvPr/>
        </p:nvCxnSpPr>
        <p:spPr>
          <a:xfrm>
            <a:off x="6795430" y="2868109"/>
            <a:ext cx="1361018" cy="776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50684" y="3621024"/>
            <a:ext cx="134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</a:t>
            </a:r>
            <a:r>
              <a:rPr lang="en-US" strike="sngStrike" dirty="0" err="1" smtClean="0"/>
              <a:t>.!touch</a:t>
            </a:r>
            <a:endParaRPr lang="en-US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150" y="3621031"/>
            <a:ext cx="343357" cy="36932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0148150" y="3310128"/>
            <a:ext cx="605194" cy="932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43984" y="3662537"/>
            <a:ext cx="22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LARRY.PRICE.</a:t>
            </a:r>
            <a:r>
              <a:rPr lang="en-US" strike="sngStrike" dirty="0" err="1" smtClean="0"/>
              <a:t>pole</a:t>
            </a:r>
            <a:r>
              <a:rPr lang="en-US" strike="sngStrike" dirty="0" smtClean="0"/>
              <a:t>. rod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566160" y="4370832"/>
            <a:ext cx="7754112" cy="36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52800" y="1709925"/>
            <a:ext cx="7754112" cy="36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078224" y="1483114"/>
            <a:ext cx="1792224" cy="565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91072" y="1883664"/>
            <a:ext cx="344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IXP HOMCEI:LUX;!HOCME:RABBLIT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291072" y="1765685"/>
            <a:ext cx="658368" cy="639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81477" y="914614"/>
            <a:ext cx="6155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 CIYT POLCIE RONALD REGAN </a:t>
            </a:r>
            <a:r>
              <a:rPr lang="en-US" strike="sngStrike" dirty="0" err="1" smtClean="0"/>
              <a:t>vw</a:t>
            </a:r>
            <a:r>
              <a:rPr lang="en-US" strike="sngStrike" dirty="0" smtClean="0"/>
              <a:t> rabbit </a:t>
            </a:r>
            <a:r>
              <a:rPr lang="en-US" strike="sngStrike" dirty="0" err="1" smtClean="0"/>
              <a:t>steve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trike="sngStrike" dirty="0" err="1" smtClean="0"/>
              <a:t>vw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rabit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mcihaala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HOCME:7Y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990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998806"/>
            <a:ext cx="3215830" cy="41918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743" y="3097505"/>
            <a:ext cx="4493895" cy="24881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[void]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[System.Reflection.Assembly]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::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LoadWithPartialName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"System.Drawing"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)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6048" y="5190687"/>
            <a:ext cx="154960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i.E</a:t>
            </a:r>
            <a:endParaRPr lang="en-US" dirty="0" smtClean="0"/>
          </a:p>
          <a:p>
            <a:r>
              <a:rPr lang="en-US" dirty="0"/>
              <a:t>&lt;</a:t>
            </a:r>
            <a:r>
              <a:rPr lang="en-US" dirty="0" err="1" smtClean="0"/>
              <a:t>nonPoliceServiceLevelAgement</a:t>
            </a:r>
            <a:r>
              <a:rPr lang="en-US" dirty="0" smtClean="0"/>
              <a:t>&gt;</a:t>
            </a:r>
            <a:r>
              <a:rPr lang="en-US" strike="sngStrike" dirty="0" smtClean="0"/>
              <a:t>To develop service for </a:t>
            </a:r>
            <a:r>
              <a:rPr lang="en-US" strike="sngStrike" dirty="0" err="1" smtClean="0"/>
              <a:t>additona</a:t>
            </a:r>
            <a:r>
              <a:rPr lang="en-US" strike="sngStrike" dirty="0" smtClean="0"/>
              <a:t> in school grade 1&lt;</a:t>
            </a:r>
            <a:r>
              <a:rPr lang="en-US" dirty="0" smtClean="0"/>
              <a:t>/</a:t>
            </a:r>
            <a:r>
              <a:rPr lang="en-US" dirty="0" err="1" smtClean="0"/>
              <a:t>nonPolciServlelAgrement</a:t>
            </a:r>
            <a:r>
              <a:rPr lang="en-US" dirty="0" smtClean="0"/>
              <a:t>&gt;</a:t>
            </a:r>
            <a:endParaRPr lang="en-US" dirty="0"/>
          </a:p>
          <a:p>
            <a:r>
              <a:rPr lang="en-US" dirty="0"/>
              <a:t>&lt;</a:t>
            </a:r>
            <a:r>
              <a:rPr lang="en-US" dirty="0" err="1"/>
              <a:t>nonPoliceServiceLevelAgement</a:t>
            </a:r>
            <a:r>
              <a:rPr lang="en-US" dirty="0"/>
              <a:t>&gt;</a:t>
            </a:r>
            <a:r>
              <a:rPr lang="en-US" strike="sngStrike" dirty="0"/>
              <a:t>24x7 z/OS IBM </a:t>
            </a:r>
            <a:r>
              <a:rPr lang="en-US" strike="sngStrike" dirty="0" err="1"/>
              <a:t>Datacnter</a:t>
            </a:r>
            <a:r>
              <a:rPr lang="en-US" dirty="0"/>
              <a:t>&lt;/</a:t>
            </a:r>
            <a:r>
              <a:rPr lang="en-US" dirty="0" err="1"/>
              <a:t>nonPolciServlelAgrement</a:t>
            </a:r>
            <a:r>
              <a:rPr lang="en-US" dirty="0"/>
              <a:t>&gt;</a:t>
            </a:r>
          </a:p>
          <a:p>
            <a:r>
              <a:rPr lang="en-US" dirty="0"/>
              <a:t>&lt;</a:t>
            </a:r>
            <a:r>
              <a:rPr lang="en-US" dirty="0" err="1"/>
              <a:t>nonPoliceServiceSupportAgrement</a:t>
            </a:r>
            <a:r>
              <a:rPr lang="en-US" dirty="0"/>
              <a:t>&gt;</a:t>
            </a:r>
            <a:r>
              <a:rPr lang="en-US" strike="sngStrike" dirty="0"/>
              <a:t>L1 PMR, L2 PRM, L3 PRM 24x7</a:t>
            </a:r>
            <a:r>
              <a:rPr lang="en-US" dirty="0"/>
              <a:t>&lt;</a:t>
            </a:r>
            <a:r>
              <a:rPr lang="en-US" dirty="0" err="1"/>
              <a:t>nonPoliceServie</a:t>
            </a:r>
            <a:r>
              <a:rPr lang="en-US" dirty="0"/>
              <a:t> Support&gt;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4336371" y="1286837"/>
            <a:ext cx="743690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/>
              <a:t>To develop service for </a:t>
            </a:r>
            <a:endParaRPr lang="en-US" sz="5400" dirty="0" smtClean="0"/>
          </a:p>
          <a:p>
            <a:r>
              <a:rPr lang="en-US" sz="5400" dirty="0" smtClean="0"/>
              <a:t>addition </a:t>
            </a:r>
            <a:r>
              <a:rPr lang="en-US" sz="5400" dirty="0"/>
              <a:t>in school grade 1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983926" y="1230495"/>
            <a:ext cx="6257354" cy="2061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6382512" y="2706624"/>
            <a:ext cx="674178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71081" y="2663797"/>
            <a:ext cx="2571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Goes in </a:t>
            </a:r>
            <a:r>
              <a:rPr lang="en-US" dirty="0" err="1" smtClean="0"/>
              <a:t>Servie</a:t>
            </a:r>
            <a:r>
              <a:rPr lang="en-US" dirty="0" smtClean="0"/>
              <a:t> </a:t>
            </a:r>
            <a:r>
              <a:rPr lang="en-US" dirty="0" err="1" smtClean="0"/>
              <a:t>Agememts</a:t>
            </a:r>
            <a:endParaRPr lang="en-US" dirty="0" smtClean="0"/>
          </a:p>
          <a:p>
            <a:r>
              <a:rPr lang="en-US" dirty="0" smtClean="0"/>
              <a:t>Law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872101" y="2843336"/>
            <a:ext cx="1559435" cy="834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5987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[void]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[System.Reflection.Assembly]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::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LoadWithPartialName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"System.Drawing"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)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0592" y="1627632"/>
            <a:ext cx="8098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</a:t>
            </a:r>
          </a:p>
          <a:p>
            <a:r>
              <a:rPr lang="en-US" dirty="0"/>
              <a:t>	</a:t>
            </a:r>
            <a:r>
              <a:rPr lang="en-US" dirty="0" smtClean="0"/>
              <a:t>elder abuse	</a:t>
            </a:r>
            <a:r>
              <a:rPr lang="en-US" strike="sngStrike" dirty="0" smtClean="0"/>
              <a:t>Google Groups </a:t>
            </a:r>
            <a:r>
              <a:rPr lang="en-US" dirty="0" smtClean="0"/>
              <a:t>ATOMICLCOK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cisoc.montoring.tim.sam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0784" y="4370832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 1:58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22501" y="2487168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 </a:t>
            </a:r>
            <a:r>
              <a:rPr lang="en-US" dirty="0" err="1" smtClean="0"/>
              <a:t>Mangaer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94681" y="2487168"/>
            <a:ext cx="1202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Dashboard</a:t>
            </a:r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98771" y="2856500"/>
            <a:ext cx="67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 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33" y="3502724"/>
            <a:ext cx="527468" cy="79763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611642" y="3225832"/>
            <a:ext cx="1687129" cy="1329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23" y="3541669"/>
            <a:ext cx="441648" cy="66844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622518" y="3318165"/>
            <a:ext cx="1687129" cy="1329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466082" y="2273963"/>
            <a:ext cx="512234" cy="1044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826012" y="2109135"/>
            <a:ext cx="673926" cy="1209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482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2967335"/>
            <a:ext cx="10123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 err="1"/>
              <a:t>gorhhoce</a:t>
            </a:r>
            <a:r>
              <a:rPr lang="en-US" strike="sngStrike" dirty="0"/>
              <a:t>(</a:t>
            </a:r>
            <a:r>
              <a:rPr lang="en-US" strike="sngStrike" dirty="0" err="1"/>
              <a:t>micehala</a:t>
            </a:r>
            <a:r>
              <a:rPr lang="en-US" strike="sngStrike" dirty="0"/>
              <a:t>) </a:t>
            </a:r>
            <a:r>
              <a:rPr lang="en-US" dirty="0"/>
              <a:t>email: </a:t>
            </a:r>
            <a:r>
              <a:rPr lang="en-US" dirty="0" smtClean="0">
                <a:hlinkClick r:id="rId2"/>
              </a:rPr>
              <a:t>thomas.wieland@ggoogle.mail.de</a:t>
            </a:r>
            <a:endParaRPr lang="en-US" dirty="0" smtClean="0"/>
          </a:p>
          <a:p>
            <a:r>
              <a:rPr lang="en-US" strike="sngStrike" dirty="0" err="1" smtClean="0"/>
              <a:t>anglae</a:t>
            </a:r>
            <a:r>
              <a:rPr lang="en-US" strike="sngStrike" dirty="0"/>
              <a:t>()  </a:t>
            </a:r>
            <a:r>
              <a:rPr lang="en-US" dirty="0"/>
              <a:t>email: julian.fiahsn@googlemail.com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mama, </a:t>
            </a:r>
            <a:r>
              <a:rPr lang="en-US" strike="sngStrike" dirty="0" err="1"/>
              <a:t>sagt</a:t>
            </a:r>
            <a:r>
              <a:rPr lang="en-US" strike="sngStrike" dirty="0"/>
              <a:t> du </a:t>
            </a:r>
            <a:r>
              <a:rPr lang="en-US" strike="sngStrike" dirty="0" err="1"/>
              <a:t>solst</a:t>
            </a:r>
            <a:r>
              <a:rPr lang="en-US" strike="sngStrike" dirty="0"/>
              <a:t> </a:t>
            </a:r>
            <a:r>
              <a:rPr lang="en-US" strike="sngStrike" dirty="0" err="1"/>
              <a:t>keine</a:t>
            </a:r>
            <a:r>
              <a:rPr lang="en-US" strike="sngStrike" dirty="0"/>
              <a:t> email </a:t>
            </a:r>
            <a:r>
              <a:rPr lang="en-US" strike="sngStrike" dirty="0" err="1"/>
              <a:t>sneden</a:t>
            </a:r>
            <a:r>
              <a:rPr lang="en-US" strike="sngStrike" dirty="0"/>
              <a:t>, </a:t>
            </a:r>
            <a:r>
              <a:rPr lang="en-US" strike="sngStrike" dirty="0" err="1"/>
              <a:t>mehr</a:t>
            </a:r>
            <a:endParaRPr lang="en-US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[void]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[System.Reflection.Assembly]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::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LoadWithPartialName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"System.Drawing"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)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089115" y="2819785"/>
            <a:ext cx="6072027" cy="3061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54139" y="2188396"/>
            <a:ext cx="8867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41</a:t>
            </a:r>
            <a:endParaRPr lang="en-US" sz="5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336163" y="2173454"/>
            <a:ext cx="7253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ID.US.DL.CA(</a:t>
            </a:r>
            <a:r>
              <a:rPr lang="en-US" sz="3600" dirty="0" err="1" smtClean="0"/>
              <a:t>COMPUTER,</a:t>
            </a:r>
            <a:r>
              <a:rPr lang="en-US" sz="3600" strike="sngStrike" dirty="0" err="1" smtClean="0"/>
              <a:t>ibm.damiler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804845" y="3111726"/>
            <a:ext cx="7037798" cy="1246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417888" y="2013735"/>
            <a:ext cx="2707240" cy="806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04845" y="3429000"/>
            <a:ext cx="560969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391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[void]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[System.Reflection.Assembly]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::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LoadWithPartialName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(</a:t>
            </a:r>
            <a:r>
              <a:rPr kumimoji="0" lang="en-US" altLang="en-US" sz="9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"System.Drawing"</a:t>
            </a:r>
            <a:r>
              <a:rPr kumimoji="0" lang="en-US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) 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606" y="3193793"/>
            <a:ext cx="876300" cy="87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8457" y="2240165"/>
            <a:ext cx="24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3:10 PM  000.</a:t>
            </a:r>
            <a:r>
              <a:rPr lang="en-US" sz="1000" strike="sngStrike" dirty="0" smtClean="0"/>
              <a:t>maxplank.aei.marx</a:t>
            </a:r>
            <a:endParaRPr lang="en-US" sz="100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724297" y="2795451"/>
            <a:ext cx="1828800" cy="12746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2000" y="3017520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Slide 47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4572000" y="3384093"/>
            <a:ext cx="5922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Behind wall, </a:t>
            </a:r>
            <a:r>
              <a:rPr lang="en-US" dirty="0" err="1" smtClean="0"/>
              <a:t>nonPolciData.nonPoceiQOS.ATIVE.CONSTITUION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88" y="4256047"/>
            <a:ext cx="634909" cy="63490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2029704" y="3831114"/>
            <a:ext cx="1828800" cy="12746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72000" y="4388835"/>
            <a:ext cx="2725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ATIVIE.CONSITTUIN.RUSSIA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160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9008807" y="4410156"/>
            <a:ext cx="2285965" cy="457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1081825" y="1547834"/>
            <a:ext cx="375096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MONDAY		8-4 Law Library</a:t>
            </a:r>
          </a:p>
          <a:p>
            <a:r>
              <a:rPr lang="en-US" dirty="0" smtClean="0"/>
              <a:t>TUESDAY		8-4 Law Library</a:t>
            </a:r>
          </a:p>
          <a:p>
            <a:r>
              <a:rPr lang="en-US" dirty="0" smtClean="0"/>
              <a:t>WEDNESDAY	8-4 Law Library</a:t>
            </a:r>
          </a:p>
          <a:p>
            <a:r>
              <a:rPr lang="en-US" dirty="0" smtClean="0"/>
              <a:t>THRUSDAY	8-4 Law Library</a:t>
            </a:r>
          </a:p>
          <a:p>
            <a:r>
              <a:rPr lang="en-US" dirty="0" smtClean="0"/>
              <a:t>FRIDAY		8-4 Law Library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SATURDAY	7am-9am Church</a:t>
            </a:r>
          </a:p>
          <a:p>
            <a:r>
              <a:rPr lang="en-US" dirty="0"/>
              <a:t>	</a:t>
            </a:r>
            <a:r>
              <a:rPr lang="en-US" dirty="0" smtClean="0"/>
              <a:t>	10am-6pm Library</a:t>
            </a:r>
          </a:p>
          <a:p>
            <a:r>
              <a:rPr lang="en-US" dirty="0" smtClean="0"/>
              <a:t>SUNDAY		6am-7pm Church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539189" y="2978995"/>
            <a:ext cx="2105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Edison, FORT MYERS</a:t>
            </a:r>
          </a:p>
          <a:p>
            <a:r>
              <a:rPr lang="en-US" dirty="0" smtClean="0"/>
              <a:t>3 Hours (sleep)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539189" y="1306662"/>
            <a:ext cx="4939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Stephone: studying, everyone </a:t>
            </a:r>
            <a:r>
              <a:rPr lang="en-US" dirty="0" err="1" smtClean="0"/>
              <a:t>statys</a:t>
            </a:r>
            <a:r>
              <a:rPr lang="en-US" dirty="0" smtClean="0"/>
              <a:t> up until 12pm</a:t>
            </a:r>
          </a:p>
          <a:p>
            <a:r>
              <a:rPr lang="en-US" dirty="0" smtClean="0"/>
              <a:t>Jogging: 12pm – 1 am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39189" y="2012253"/>
            <a:ext cx="5829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1am-1:30/2am Walking to CIVIL COURT, JUSTICE CENTER</a:t>
            </a:r>
          </a:p>
          <a:p>
            <a:r>
              <a:rPr lang="en-US" dirty="0" smtClean="0"/>
              <a:t>2am -5am ( 3 hour </a:t>
            </a:r>
            <a:r>
              <a:rPr lang="en-US" dirty="0" err="1" smtClean="0"/>
              <a:t>avg</a:t>
            </a:r>
            <a:r>
              <a:rPr lang="en-US" dirty="0" smtClean="0"/>
              <a:t>), 1 hour </a:t>
            </a:r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u="sng" dirty="0" smtClean="0"/>
              <a:t>Public Security Green</a:t>
            </a:r>
          </a:p>
          <a:p>
            <a:r>
              <a:rPr lang="en-US" dirty="0"/>
              <a:t>	</a:t>
            </a:r>
            <a:r>
              <a:rPr lang="en-US" dirty="0" smtClean="0"/>
              <a:t>		Commercial Property or </a:t>
            </a:r>
            <a:r>
              <a:rPr lang="en-US" b="1" dirty="0" smtClean="0"/>
              <a:t>Public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00918" y="2609663"/>
            <a:ext cx="179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Daily, Visual</a:t>
            </a:r>
            <a:endParaRPr lang="en-US" strike="sngStrike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539189" y="2640169"/>
            <a:ext cx="2759357" cy="132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576552" y="2935583"/>
            <a:ext cx="425003" cy="1474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409127" y="6051096"/>
            <a:ext cx="515155" cy="682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21757" y="6051096"/>
            <a:ext cx="515155" cy="682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856866" y="6051096"/>
            <a:ext cx="515155" cy="682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09127" y="554882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Slip1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48947" y="554882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Rand(1-3)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121757" y="5600516"/>
            <a:ext cx="635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Slip2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834387" y="5500566"/>
            <a:ext cx="619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slip3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100034" y="5239727"/>
            <a:ext cx="1021723" cy="1152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6044237" y="5158683"/>
            <a:ext cx="712630" cy="1098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5" idx="1"/>
          </p:cNvCxnSpPr>
          <p:nvPr/>
        </p:nvCxnSpPr>
        <p:spPr>
          <a:xfrm flipH="1">
            <a:off x="6856866" y="5115271"/>
            <a:ext cx="816555" cy="1277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409127" y="5158683"/>
            <a:ext cx="29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Philips, Till </a:t>
            </a:r>
            <a:r>
              <a:rPr lang="en-US" dirty="0" err="1" smtClean="0"/>
              <a:t>parth</a:t>
            </a:r>
            <a:r>
              <a:rPr lang="en-US" dirty="0" smtClean="0"/>
              <a:t>-&gt; </a:t>
            </a:r>
            <a:r>
              <a:rPr lang="en-US" dirty="0" err="1" smtClean="0"/>
              <a:t>Univeristy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346146" y="5869898"/>
            <a:ext cx="20425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/>
              <a:t>2am -5am ( 3 hour </a:t>
            </a:r>
            <a:r>
              <a:rPr lang="en-US" sz="1100" dirty="0" err="1" smtClean="0"/>
              <a:t>avg</a:t>
            </a:r>
            <a:r>
              <a:rPr lang="en-US" sz="1100" dirty="0" smtClean="0"/>
              <a:t>), </a:t>
            </a:r>
          </a:p>
          <a:p>
            <a:r>
              <a:rPr lang="en-US" sz="1100" dirty="0" smtClean="0"/>
              <a:t>1 hour </a:t>
            </a:r>
            <a:r>
              <a:rPr lang="en-US" sz="1100" dirty="0" err="1" smtClean="0"/>
              <a:t>avg</a:t>
            </a:r>
            <a:r>
              <a:rPr lang="en-US" sz="1100" dirty="0" smtClean="0"/>
              <a:t> </a:t>
            </a:r>
            <a:r>
              <a:rPr lang="en-US" sz="1100" u="sng" dirty="0" smtClean="0"/>
              <a:t>Public Security Green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18186" y="1330050"/>
            <a:ext cx="11573814" cy="5403625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18186" y="960717"/>
            <a:ext cx="391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nonPoliceProcessLogical</a:t>
            </a:r>
            <a:r>
              <a:rPr lang="en-US" dirty="0" smtClean="0"/>
              <a:t>: </a:t>
            </a:r>
            <a:r>
              <a:rPr lang="en-US" sz="1000" strike="sngStrike" dirty="0" smtClean="0"/>
              <a:t>Where and What? And If?</a:t>
            </a:r>
            <a:endParaRPr lang="en-US" sz="10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6991081" y="4360291"/>
            <a:ext cx="515155" cy="682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834387" y="3967209"/>
            <a:ext cx="13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COURT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095999" y="4391959"/>
            <a:ext cx="515155" cy="682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222259" y="3931026"/>
            <a:ext cx="1833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TRAIL MEMROIAL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222259" y="4441946"/>
            <a:ext cx="515155" cy="6825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864863" y="4161738"/>
            <a:ext cx="1232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 Lawn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826785" y="4646314"/>
            <a:ext cx="3228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7am-8am Lounge</a:t>
            </a:r>
          </a:p>
          <a:p>
            <a:r>
              <a:rPr lang="en-US" dirty="0" smtClean="0"/>
              <a:t>5am-6am Front Bench(</a:t>
            </a:r>
            <a:r>
              <a:rPr lang="en-US" dirty="0" err="1" smtClean="0"/>
              <a:t>rand,any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974192" y="5343349"/>
            <a:ext cx="754321" cy="526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720519" y="4424976"/>
            <a:ext cx="82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8987746" y="4945243"/>
            <a:ext cx="2285965" cy="15253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069192" y="550056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3am?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9525074" y="5055061"/>
            <a:ext cx="179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Wakup</a:t>
            </a:r>
            <a:r>
              <a:rPr lang="en-US" dirty="0" smtClean="0"/>
              <a:t> ? Where?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9298546" y="5074539"/>
            <a:ext cx="2179880" cy="42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682987" y="5611494"/>
            <a:ext cx="877114" cy="358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030133" y="5233493"/>
            <a:ext cx="6327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0.Sandra.gravity</a:t>
            </a:r>
            <a:r>
              <a:rPr lang="en-US" dirty="0" smtClean="0"/>
              <a:t>(</a:t>
            </a:r>
            <a:r>
              <a:rPr lang="en-US" dirty="0" err="1" smtClean="0"/>
              <a:t>nonPolciManageLogical.cvovert</a:t>
            </a:r>
            <a:r>
              <a:rPr lang="en-US" dirty="0" smtClean="0"/>
              <a:t>)</a:t>
            </a:r>
          </a:p>
          <a:p>
            <a:r>
              <a:rPr lang="en-US" dirty="0" smtClean="0"/>
              <a:t>Sky, near City Hall, </a:t>
            </a:r>
            <a:r>
              <a:rPr lang="en-US" dirty="0" err="1" smtClean="0"/>
              <a:t>nonPolciMunicple.nonPocelCfgLoigal</a:t>
            </a:r>
            <a:r>
              <a:rPr lang="en-US" strike="sngStrike" dirty="0" smtClean="0"/>
              <a:t>(wake up)</a:t>
            </a:r>
            <a:endParaRPr lang="en-US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9173782" y="5826697"/>
            <a:ext cx="6158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sleeping</a:t>
            </a:r>
            <a:endParaRPr lang="en-US" sz="1000" strike="sngStrike" dirty="0"/>
          </a:p>
        </p:txBody>
      </p:sp>
    </p:spTree>
    <p:extLst>
      <p:ext uri="{BB962C8B-B14F-4D97-AF65-F5344CB8AC3E}">
        <p14:creationId xmlns:p14="http://schemas.microsoft.com/office/powerpoint/2010/main" val="11224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16076" y="1749172"/>
            <a:ext cx="231634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Selling Process</a:t>
            </a:r>
          </a:p>
          <a:p>
            <a:endParaRPr lang="en-US" b="1" dirty="0" smtClean="0"/>
          </a:p>
          <a:p>
            <a:r>
              <a:rPr lang="en-US" dirty="0" smtClean="0"/>
              <a:t>Prospect Customer</a:t>
            </a:r>
          </a:p>
          <a:p>
            <a:r>
              <a:rPr lang="en-US" dirty="0" smtClean="0"/>
              <a:t>Pre Approach Planning</a:t>
            </a:r>
          </a:p>
          <a:p>
            <a:r>
              <a:rPr lang="en-US" dirty="0" smtClean="0"/>
              <a:t>Approach</a:t>
            </a:r>
          </a:p>
          <a:p>
            <a:endParaRPr lang="en-US" dirty="0"/>
          </a:p>
          <a:p>
            <a:r>
              <a:rPr lang="en-US" dirty="0" smtClean="0"/>
              <a:t>Presentation</a:t>
            </a:r>
          </a:p>
          <a:p>
            <a:r>
              <a:rPr lang="en-US" dirty="0" smtClean="0"/>
              <a:t>Trail/Close</a:t>
            </a:r>
          </a:p>
          <a:p>
            <a:r>
              <a:rPr lang="en-US" dirty="0" smtClean="0"/>
              <a:t>Determine Objections</a:t>
            </a:r>
          </a:p>
          <a:p>
            <a:r>
              <a:rPr lang="en-US" dirty="0" smtClean="0"/>
              <a:t>Meet Objective</a:t>
            </a:r>
          </a:p>
          <a:p>
            <a:r>
              <a:rPr lang="en-US" dirty="0" smtClean="0"/>
              <a:t>Trail Close</a:t>
            </a:r>
          </a:p>
          <a:p>
            <a:r>
              <a:rPr lang="en-US" dirty="0" smtClean="0"/>
              <a:t>Close</a:t>
            </a:r>
          </a:p>
          <a:p>
            <a:endParaRPr lang="en-US" dirty="0"/>
          </a:p>
          <a:p>
            <a:r>
              <a:rPr lang="en-US" dirty="0" smtClean="0"/>
              <a:t>Follow-up &amp;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14421" y="1781341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Discussion Sequence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404348" y="1697760"/>
            <a:ext cx="64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AIDA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8667482" y="1596675"/>
            <a:ext cx="37928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FEDARL CONSUTSOIN COURT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ida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roth</a:t>
            </a:r>
            <a:endParaRPr lang="en-US" strike="sngStrike" dirty="0" smtClean="0"/>
          </a:p>
          <a:p>
            <a:r>
              <a:rPr lang="en-US" strike="sngStrike" dirty="0" smtClean="0"/>
              <a:t>Women suites</a:t>
            </a:r>
          </a:p>
          <a:p>
            <a:r>
              <a:rPr lang="en-US" strike="sngStrike" dirty="0" smtClean="0"/>
              <a:t>FEDSERL VP GERMANY(</a:t>
            </a:r>
            <a:r>
              <a:rPr lang="en-US" strike="sngStrike" dirty="0" err="1" smtClean="0"/>
              <a:t>marco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Mens</a:t>
            </a:r>
            <a:r>
              <a:rPr lang="en-US" strike="sngStrike" dirty="0" smtClean="0"/>
              <a:t> suite’</a:t>
            </a:r>
          </a:p>
          <a:p>
            <a:endParaRPr lang="en-US" strike="sngStrike" dirty="0" smtClean="0"/>
          </a:p>
          <a:p>
            <a:r>
              <a:rPr lang="en-US" strike="sngStrike" dirty="0" smtClean="0"/>
              <a:t>PREOTN BASE PAUL(</a:t>
            </a:r>
            <a:r>
              <a:rPr lang="en-US" strike="sngStrike" dirty="0" err="1" smtClean="0"/>
              <a:t>chris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CONSUTOIN KOSOVEO(</a:t>
            </a:r>
            <a:r>
              <a:rPr lang="en-US" strike="sngStrike" dirty="0" err="1" smtClean="0"/>
              <a:t>zoan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Sports </a:t>
            </a:r>
            <a:r>
              <a:rPr lang="en-US" strike="sngStrike" dirty="0" err="1" smtClean="0"/>
              <a:t>depmant</a:t>
            </a:r>
            <a:r>
              <a:rPr lang="en-US" strike="sngStrike" dirty="0" smtClean="0"/>
              <a:t> 1D8723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7250185" y="2221646"/>
            <a:ext cx="117628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Attention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Interest</a:t>
            </a:r>
          </a:p>
          <a:p>
            <a:endParaRPr lang="en-US" dirty="0"/>
          </a:p>
          <a:p>
            <a:r>
              <a:rPr lang="en-US" dirty="0" smtClean="0"/>
              <a:t>Desire</a:t>
            </a:r>
          </a:p>
          <a:p>
            <a:endParaRPr lang="en-US" dirty="0"/>
          </a:p>
          <a:p>
            <a:r>
              <a:rPr lang="en-US" dirty="0" smtClean="0"/>
              <a:t>Conviction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543245" y="1145385"/>
            <a:ext cx="235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41.CPVA.VIRINGA.PREA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0097037" y="1429514"/>
            <a:ext cx="682580" cy="53649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2892" y="714274"/>
            <a:ext cx="2437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SALES</a:t>
            </a:r>
            <a:endParaRPr lang="en-US" sz="7200" b="1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594915" y="1330051"/>
            <a:ext cx="2579392" cy="266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7838327" y="1596675"/>
            <a:ext cx="37526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28218" y="1330051"/>
            <a:ext cx="477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41.MATHES: IPX CPVA(</a:t>
            </a:r>
            <a:r>
              <a:rPr lang="en-US" strike="sngStrike" dirty="0" smtClean="0"/>
              <a:t>infant </a:t>
            </a:r>
            <a:r>
              <a:rPr lang="en-US" strike="sngStrike" dirty="0" err="1" smtClean="0"/>
              <a:t>depment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kayoulou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954258" y="2036980"/>
            <a:ext cx="173515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Discuss Product </a:t>
            </a:r>
          </a:p>
          <a:p>
            <a:r>
              <a:rPr lang="en-US" sz="1000" dirty="0" smtClean="0"/>
              <a:t>Show Feature</a:t>
            </a:r>
          </a:p>
          <a:p>
            <a:endParaRPr lang="en-US" sz="1000" dirty="0"/>
          </a:p>
          <a:p>
            <a:r>
              <a:rPr lang="en-US" sz="1000" dirty="0" err="1" smtClean="0"/>
              <a:t>Exlain</a:t>
            </a:r>
            <a:r>
              <a:rPr lang="en-US" sz="1000" dirty="0" smtClean="0"/>
              <a:t> Advantage</a:t>
            </a:r>
          </a:p>
          <a:p>
            <a:r>
              <a:rPr lang="en-US" sz="1000" dirty="0" smtClean="0"/>
              <a:t>Lead into Benefit (street)</a:t>
            </a:r>
          </a:p>
          <a:p>
            <a:r>
              <a:rPr lang="en-US" sz="1000" dirty="0" smtClean="0"/>
              <a:t>Let </a:t>
            </a:r>
            <a:r>
              <a:rPr lang="en-US" sz="1000" dirty="0" err="1" smtClean="0"/>
              <a:t>Costmers</a:t>
            </a:r>
            <a:r>
              <a:rPr lang="en-US" sz="1000" dirty="0" smtClean="0"/>
              <a:t> Talk(trail</a:t>
            </a:r>
          </a:p>
          <a:p>
            <a:r>
              <a:rPr lang="en-US" sz="1000" dirty="0" smtClean="0"/>
              <a:t>User Sequence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92090" y="3368760"/>
            <a:ext cx="3192309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Present Marketing Plan</a:t>
            </a:r>
          </a:p>
          <a:p>
            <a:r>
              <a:rPr lang="en-US" sz="1050" dirty="0" smtClean="0"/>
              <a:t>Availability, Delivery , </a:t>
            </a:r>
            <a:r>
              <a:rPr lang="en-US" sz="1050" dirty="0" err="1" smtClean="0"/>
              <a:t>Guarentee</a:t>
            </a:r>
            <a:r>
              <a:rPr lang="en-US" sz="1050" dirty="0" smtClean="0"/>
              <a:t>, </a:t>
            </a:r>
            <a:r>
              <a:rPr lang="en-US" sz="1050" dirty="0" err="1" smtClean="0"/>
              <a:t>Merchindise</a:t>
            </a:r>
            <a:r>
              <a:rPr lang="en-US" sz="1050" dirty="0" smtClean="0"/>
              <a:t>, </a:t>
            </a:r>
            <a:r>
              <a:rPr lang="en-US" sz="1050" dirty="0" err="1" smtClean="0"/>
              <a:t>Installaiton</a:t>
            </a:r>
            <a:r>
              <a:rPr lang="en-US" sz="1050" dirty="0" smtClean="0"/>
              <a:t>, </a:t>
            </a:r>
            <a:r>
              <a:rPr lang="en-US" sz="1050" dirty="0" err="1" smtClean="0"/>
              <a:t>Maintoin</a:t>
            </a:r>
            <a:r>
              <a:rPr lang="en-US" sz="1050" dirty="0" smtClean="0"/>
              <a:t>, Promotion, Training, </a:t>
            </a:r>
            <a:r>
              <a:rPr lang="en-US" sz="1050" dirty="0" err="1" smtClean="0"/>
              <a:t>Warrenty</a:t>
            </a:r>
            <a:r>
              <a:rPr lang="en-US" sz="1050" dirty="0" smtClean="0"/>
              <a:t>, User, SELL </a:t>
            </a:r>
            <a:r>
              <a:rPr lang="en-US" sz="1050" dirty="0" err="1" smtClean="0"/>
              <a:t>sequenece</a:t>
            </a:r>
            <a:endParaRPr lang="en-US" sz="1050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1992090" y="4391723"/>
            <a:ext cx="269099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Explain </a:t>
            </a:r>
            <a:r>
              <a:rPr lang="en-US" b="1" dirty="0" err="1" smtClean="0"/>
              <a:t>Busines</a:t>
            </a:r>
            <a:r>
              <a:rPr lang="en-US" b="1" dirty="0" smtClean="0"/>
              <a:t> </a:t>
            </a:r>
            <a:r>
              <a:rPr lang="en-US" b="1" dirty="0" err="1" smtClean="0"/>
              <a:t>Propsition</a:t>
            </a:r>
            <a:endParaRPr lang="en-US" b="1" dirty="0" smtClean="0"/>
          </a:p>
          <a:p>
            <a:r>
              <a:rPr lang="en-US" sz="1000" dirty="0" smtClean="0"/>
              <a:t>Including </a:t>
            </a:r>
            <a:r>
              <a:rPr lang="en-US" sz="1000" dirty="0" err="1" smtClean="0"/>
              <a:t>susgest</a:t>
            </a:r>
            <a:r>
              <a:rPr lang="en-US" sz="1000" dirty="0" smtClean="0"/>
              <a:t> </a:t>
            </a:r>
            <a:r>
              <a:rPr lang="en-US" sz="1000" dirty="0" err="1" smtClean="0"/>
              <a:t>purches</a:t>
            </a:r>
            <a:endParaRPr lang="en-US" sz="1000" dirty="0" smtClean="0"/>
          </a:p>
          <a:p>
            <a:r>
              <a:rPr lang="en-US" sz="1000" dirty="0" smtClean="0"/>
              <a:t>List Price, Shipping Cost</a:t>
            </a:r>
          </a:p>
          <a:p>
            <a:r>
              <a:rPr lang="en-US" sz="1000" dirty="0" smtClean="0"/>
              <a:t>Discounts, Financing, ROI</a:t>
            </a:r>
          </a:p>
          <a:p>
            <a:r>
              <a:rPr lang="en-US" sz="1000" dirty="0" smtClean="0"/>
              <a:t>Value </a:t>
            </a:r>
            <a:r>
              <a:rPr lang="en-US" sz="1000" dirty="0" err="1" smtClean="0"/>
              <a:t>Analsys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-58229" y="3241889"/>
            <a:ext cx="198483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Presentation</a:t>
            </a:r>
          </a:p>
          <a:p>
            <a:pPr marL="285750" indent="-285750">
              <a:buFontTx/>
              <a:buChar char="-"/>
            </a:pPr>
            <a:r>
              <a:rPr lang="en-US" sz="1000" b="1" dirty="0" err="1" smtClean="0"/>
              <a:t>Dicuss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Pordut</a:t>
            </a:r>
            <a:endParaRPr lang="en-US" sz="1000" b="1" dirty="0" smtClean="0"/>
          </a:p>
          <a:p>
            <a:pPr marL="285750" indent="-285750">
              <a:buFontTx/>
              <a:buChar char="-"/>
            </a:pPr>
            <a:r>
              <a:rPr lang="en-US" sz="1000" b="1" dirty="0" err="1" smtClean="0"/>
              <a:t>Preent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Markitng</a:t>
            </a:r>
            <a:r>
              <a:rPr lang="en-US" sz="1000" b="1" dirty="0" smtClean="0"/>
              <a:t> Plan</a:t>
            </a:r>
          </a:p>
          <a:p>
            <a:pPr marL="285750" indent="-285750">
              <a:buFontTx/>
              <a:buChar char="-"/>
            </a:pPr>
            <a:r>
              <a:rPr lang="en-US" sz="1000" b="1" dirty="0" smtClean="0"/>
              <a:t>Explain </a:t>
            </a:r>
            <a:r>
              <a:rPr lang="en-US" sz="1000" b="1" dirty="0" err="1" smtClean="0"/>
              <a:t>Busines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Propersition</a:t>
            </a:r>
            <a:endParaRPr lang="en-US" sz="1000" b="1" dirty="0" smtClean="0"/>
          </a:p>
          <a:p>
            <a:pPr marL="285750" indent="-285750">
              <a:buFontTx/>
              <a:buChar char="-"/>
            </a:pPr>
            <a:r>
              <a:rPr lang="en-US" sz="1000" b="1" dirty="0" smtClean="0"/>
              <a:t>Close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24766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50046" y="3244334"/>
            <a:ext cx="5091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ATOMCLOCIK(</a:t>
            </a:r>
            <a:r>
              <a:rPr lang="en-US" strike="sngStrike" dirty="0" smtClean="0"/>
              <a:t>Rich(</a:t>
            </a:r>
            <a:r>
              <a:rPr lang="en-US" strike="sngStrike" dirty="0" err="1" smtClean="0"/>
              <a:t>gary</a:t>
            </a:r>
            <a:r>
              <a:rPr lang="en-US" strike="sngStrike" dirty="0" smtClean="0"/>
              <a:t>),</a:t>
            </a:r>
            <a:r>
              <a:rPr lang="en-US" strike="sngStrike" dirty="0" err="1" smtClean="0"/>
              <a:t>tim,cuptertion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eletrict</a:t>
            </a:r>
            <a:r>
              <a:rPr lang="en-US" strike="sngStrike" dirty="0" smtClean="0"/>
              <a:t> ruck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22761" y="3613666"/>
            <a:ext cx="264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Onsite: </a:t>
            </a:r>
            <a:r>
              <a:rPr lang="en-US" strike="sngStrike" dirty="0" err="1" smtClean="0"/>
              <a:t>proettoin</a:t>
            </a:r>
            <a:r>
              <a:rPr lang="en-US" strike="sngStrike" dirty="0" smtClean="0"/>
              <a:t> massage</a:t>
            </a:r>
          </a:p>
          <a:p>
            <a:r>
              <a:rPr lang="en-US" strike="sngStrike" dirty="0" err="1" smtClean="0"/>
              <a:t>nonPOclieSdheudler</a:t>
            </a:r>
            <a:endParaRPr lang="en-US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417454" y="410836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5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24" y="3517658"/>
            <a:ext cx="318865" cy="4853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106" y="3499658"/>
            <a:ext cx="180975" cy="409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6862" y="331499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hamiltion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4069944" y="3281875"/>
            <a:ext cx="47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fag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615153" y="4842456"/>
            <a:ext cx="2707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Not there</a:t>
            </a:r>
          </a:p>
          <a:p>
            <a:r>
              <a:rPr lang="en-US" dirty="0" err="1" smtClean="0"/>
              <a:t>nonPoliceCfg</a:t>
            </a:r>
            <a:r>
              <a:rPr lang="en-US" dirty="0" smtClean="0"/>
              <a:t>( </a:t>
            </a:r>
          </a:p>
          <a:p>
            <a:r>
              <a:rPr lang="en-US" dirty="0"/>
              <a:t>	</a:t>
            </a:r>
            <a:r>
              <a:rPr lang="en-US" dirty="0" smtClean="0"/>
              <a:t>!invited   - </a:t>
            </a:r>
            <a:r>
              <a:rPr lang="en-US" strike="sngStrike" dirty="0" smtClean="0"/>
              <a:t>Bridge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6704624" y="4519290"/>
            <a:ext cx="4632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 </a:t>
            </a:r>
            <a:r>
              <a:rPr lang="en-US" dirty="0" err="1" smtClean="0"/>
              <a:t>secutity</a:t>
            </a:r>
            <a:endParaRPr lang="en-US" dirty="0"/>
          </a:p>
          <a:p>
            <a:r>
              <a:rPr lang="en-US" dirty="0" err="1" smtClean="0"/>
              <a:t>nonPolcieCfg</a:t>
            </a:r>
            <a:r>
              <a:rPr lang="en-US" dirty="0" smtClean="0"/>
              <a:t>( b</a:t>
            </a:r>
            <a:r>
              <a:rPr lang="en-US" strike="sngStrike" dirty="0" smtClean="0"/>
              <a:t>rad </a:t>
            </a:r>
            <a:r>
              <a:rPr lang="en-US" strike="sngStrike" dirty="0" err="1" smtClean="0"/>
              <a:t>hamltion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)</a:t>
            </a:r>
            <a:r>
              <a:rPr lang="en-US" dirty="0" smtClean="0"/>
              <a:t> and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77981" y="2720363"/>
            <a:ext cx="5885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nonPoliceMarktingId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nonPoclieTRXLogial.nonPoiceAttemntts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19526" y="2798665"/>
            <a:ext cx="52419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nonPoliceMarktingId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nonPoliceTRXLogial.nonPoiceAttemntts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45465" y="1584101"/>
            <a:ext cx="3337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Radius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univiety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dirty="0" err="1" smtClean="0"/>
              <a:t>incients</a:t>
            </a:r>
            <a:r>
              <a:rPr lang="en-US" dirty="0" smtClean="0"/>
              <a:t> (personal).</a:t>
            </a:r>
            <a:r>
              <a:rPr lang="en-US" dirty="0" err="1" smtClean="0"/>
              <a:t>avg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577981" y="2507431"/>
            <a:ext cx="1131293" cy="14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284994" y="2249405"/>
            <a:ext cx="1131293" cy="14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28217" y="2409368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Assuem</a:t>
            </a:r>
            <a:r>
              <a:rPr lang="en-US" dirty="0" smtClean="0"/>
              <a:t>: 0, 1-3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040408" y="2478117"/>
            <a:ext cx="1566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Assuem</a:t>
            </a:r>
            <a:r>
              <a:rPr lang="en-US" dirty="0" smtClean="0"/>
              <a:t>: 0, 1-3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00011" y="891640"/>
            <a:ext cx="1339403" cy="1154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4115662" y="1330051"/>
            <a:ext cx="8222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SQ.PRIOSN.FATER(JOSOEHP).</a:t>
            </a:r>
            <a:r>
              <a:rPr lang="en-US" strike="sngStrike" dirty="0" smtClean="0"/>
              <a:t>call you rice.</a:t>
            </a:r>
            <a:r>
              <a:rPr lang="en-US" dirty="0" smtClean="0"/>
              <a:t> BILLBOARD</a:t>
            </a:r>
          </a:p>
          <a:p>
            <a:r>
              <a:rPr lang="en-US" dirty="0" smtClean="0"/>
              <a:t>ATOMCLOCIK(</a:t>
            </a:r>
            <a:r>
              <a:rPr lang="en-US" strike="sngStrike" dirty="0" smtClean="0"/>
              <a:t>Rich(</a:t>
            </a:r>
            <a:r>
              <a:rPr lang="en-US" strike="sngStrike" dirty="0" err="1" smtClean="0"/>
              <a:t>gary</a:t>
            </a:r>
            <a:r>
              <a:rPr lang="en-US" strike="sngStrike" dirty="0" smtClean="0"/>
              <a:t>),</a:t>
            </a:r>
            <a:r>
              <a:rPr lang="en-US" strike="sngStrike" dirty="0" err="1" smtClean="0"/>
              <a:t>tim,cuptertion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eletrict</a:t>
            </a:r>
            <a:r>
              <a:rPr lang="en-US" strike="sngStrike" dirty="0" smtClean="0"/>
              <a:t> ruck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81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38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56194"/>
            <a:ext cx="12192000" cy="23544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development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22" y="1330051"/>
            <a:ext cx="285750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585" y="2363647"/>
            <a:ext cx="1512890" cy="11332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15878" y="950908"/>
            <a:ext cx="535761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dirty="0" smtClean="0"/>
              <a:t>).HOMCIE:LUX</a:t>
            </a:r>
          </a:p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linenstrasse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sterntv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masjki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125791" y="1738648"/>
            <a:ext cx="2949263" cy="24341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68" y="3368662"/>
            <a:ext cx="1200150" cy="12001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571223" y="3496854"/>
            <a:ext cx="3271233" cy="11652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3985" y="3032447"/>
            <a:ext cx="453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CHECKPINT CHARLIE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213" y="4974608"/>
            <a:ext cx="1057143" cy="114285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419707" y="5115947"/>
            <a:ext cx="1929508" cy="134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24282" y="4172755"/>
            <a:ext cx="2150772" cy="23053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6478073" y="3734873"/>
            <a:ext cx="1133341" cy="133618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924282" y="3631842"/>
            <a:ext cx="2150772" cy="5409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745423" y="438414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478073" y="4384146"/>
            <a:ext cx="901521" cy="39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28811" y="1004552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798261" y="992780"/>
            <a:ext cx="3464417" cy="3254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9" idx="1"/>
            <a:endCxn id="29" idx="3"/>
          </p:cNvCxnSpPr>
          <p:nvPr/>
        </p:nvCxnSpPr>
        <p:spPr>
          <a:xfrm>
            <a:off x="4798261" y="1155530"/>
            <a:ext cx="346441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50657" y="819886"/>
            <a:ext cx="62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24/a</a:t>
            </a:r>
            <a:endParaRPr lang="en-US" b="1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9118242" y="2130151"/>
            <a:ext cx="3321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24: Mother </a:t>
            </a:r>
            <a:r>
              <a:rPr lang="en-US" strike="sngStrike" dirty="0" err="1" smtClean="0"/>
              <a:t>Birthd</a:t>
            </a:r>
            <a:r>
              <a:rPr lang="en-US" strike="sngStrike" dirty="0" smtClean="0"/>
              <a:t> 23</a:t>
            </a:r>
          </a:p>
          <a:p>
            <a:r>
              <a:rPr lang="en-US" strike="sngStrike" dirty="0" smtClean="0"/>
              <a:t>24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/HOMICE:CHANIE(mother)</a:t>
            </a:r>
          </a:p>
          <a:p>
            <a:r>
              <a:rPr lang="en-US" strike="sngStrike" dirty="0" smtClean="0"/>
              <a:t>24/24/24-a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996225" y="4662152"/>
            <a:ext cx="273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!LEGEND:24  </a:t>
            </a:r>
            <a:r>
              <a:rPr lang="en-US" dirty="0" smtClean="0"/>
              <a:t>41:23.1D8723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05307" y="4568812"/>
            <a:ext cx="11400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Ghoeh</a:t>
            </a:r>
            <a:r>
              <a:rPr lang="en-US" sz="1000" strike="sngStrike" dirty="0" smtClean="0"/>
              <a:t>(Jordan).</a:t>
            </a:r>
            <a:r>
              <a:rPr lang="en-US" sz="1000" strike="sngStrike" dirty="0" err="1" smtClean="0"/>
              <a:t>alg</a:t>
            </a:r>
            <a:endParaRPr lang="en-US" sz="10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3690726" y="5140748"/>
            <a:ext cx="169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LARRY.PRICE.IPX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36" idx="1"/>
          </p:cNvCxnSpPr>
          <p:nvPr/>
        </p:nvCxnSpPr>
        <p:spPr>
          <a:xfrm>
            <a:off x="846312" y="4866605"/>
            <a:ext cx="2844414" cy="45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5516585" y="4846818"/>
            <a:ext cx="579415" cy="47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02813" y="5637661"/>
            <a:ext cx="4211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IPX.KING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heindik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  <a:r>
              <a:rPr lang="en-US" strike="sngStrike" dirty="0" smtClean="0"/>
              <a:t>basketball </a:t>
            </a:r>
            <a:r>
              <a:rPr lang="en-US" strike="sngStrike" dirty="0" err="1" smtClean="0"/>
              <a:t>hochstetennt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GREENEPAN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alen</a:t>
            </a:r>
            <a:r>
              <a:rPr lang="en-US" strike="sngStrike" dirty="0" smtClean="0"/>
              <a:t>). </a:t>
            </a:r>
            <a:r>
              <a:rPr lang="en-US" dirty="0" smtClean="0"/>
              <a:t>POPE </a:t>
            </a:r>
            <a:r>
              <a:rPr lang="en-US" dirty="0" err="1" smtClean="0"/>
              <a:t>frniceso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320497" y="3584106"/>
            <a:ext cx="34143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CPVA.PREA.187</a:t>
            </a:r>
            <a:endParaRPr lang="en-US" sz="4000" dirty="0"/>
          </a:p>
        </p:txBody>
      </p:sp>
      <p:sp>
        <p:nvSpPr>
          <p:cNvPr id="43" name="Rectangle 42"/>
          <p:cNvSpPr/>
          <p:nvPr/>
        </p:nvSpPr>
        <p:spPr>
          <a:xfrm>
            <a:off x="8886423" y="4509775"/>
            <a:ext cx="2369712" cy="1921923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912181" y="5141445"/>
            <a:ext cx="2343954" cy="26828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TOUCH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8906947" y="4822617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BRAIN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8577330" y="5007283"/>
            <a:ext cx="1493949" cy="24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208270" y="4144484"/>
            <a:ext cx="58397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Alex</a:t>
            </a:r>
            <a:r>
              <a:rPr lang="en-US" dirty="0" err="1" smtClean="0"/>
              <a:t>.CPVA.VIRNGI.MARY</a:t>
            </a:r>
            <a:endParaRPr lang="en-US" dirty="0" smtClean="0"/>
          </a:p>
          <a:p>
            <a:r>
              <a:rPr lang="en-US" strike="sngStrike" dirty="0" smtClean="0"/>
              <a:t>Stahl(</a:t>
            </a:r>
            <a:r>
              <a:rPr lang="en-US" strike="sngStrike" dirty="0" err="1" smtClean="0"/>
              <a:t>stailin</a:t>
            </a:r>
            <a:r>
              <a:rPr lang="en-US" strike="sngStrike" dirty="0" smtClean="0"/>
              <a:t>): Alex sex with </a:t>
            </a:r>
            <a:r>
              <a:rPr lang="en-US" strike="sngStrike" dirty="0" err="1" smtClean="0"/>
              <a:t>siter</a:t>
            </a:r>
            <a:r>
              <a:rPr lang="en-US" strike="sngStrike" dirty="0" smtClean="0"/>
              <a:t> in social security </a:t>
            </a:r>
            <a:r>
              <a:rPr lang="en-US" strike="sngStrike" dirty="0" err="1" smtClean="0"/>
              <a:t>appemrent</a:t>
            </a:r>
            <a:endParaRPr lang="en-US" strike="sngStrike" dirty="0" smtClean="0"/>
          </a:p>
          <a:p>
            <a:r>
              <a:rPr lang="en-US" strike="sngStrike" dirty="0" smtClean="0"/>
              <a:t>Alexander </a:t>
            </a:r>
            <a:r>
              <a:rPr lang="en-US" strike="sngStrike" dirty="0" err="1" smtClean="0"/>
              <a:t>stahl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A-SOCIAL.DEFAULT</a:t>
            </a:r>
          </a:p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793977" y="3427225"/>
            <a:ext cx="305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DOL.gov.</a:t>
            </a:r>
            <a:r>
              <a:rPr lang="en-US" strike="sngStrike" dirty="0" err="1" smtClean="0"/>
              <a:t>VISA.A-SOZIAL.default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7611414" y="2930250"/>
            <a:ext cx="2753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41.1990 CHEKCPON CHALIE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Ibm-cashregister</a:t>
            </a:r>
            <a:endParaRPr lang="en-US" strike="sngStrike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7804596" y="3283915"/>
            <a:ext cx="1313646" cy="1336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320517" y="3115489"/>
            <a:ext cx="13821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Kroger, </a:t>
            </a:r>
            <a:r>
              <a:rPr lang="en-US" sz="1050" strike="sngStrike" dirty="0" err="1" smtClean="0"/>
              <a:t>pipggly</a:t>
            </a:r>
            <a:r>
              <a:rPr lang="en-US" sz="1050" strike="sngStrike" dirty="0" smtClean="0"/>
              <a:t> wiggly</a:t>
            </a:r>
            <a:endParaRPr lang="en-US" sz="105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8461419" y="5960826"/>
            <a:ext cx="23582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Alex </a:t>
            </a:r>
            <a:r>
              <a:rPr lang="en-US" strike="sngStrike" dirty="0" err="1" smtClean="0"/>
              <a:t>Alexvie</a:t>
            </a:r>
            <a:endParaRPr lang="en-US" strike="sngStrike" dirty="0" smtClean="0"/>
          </a:p>
          <a:p>
            <a:r>
              <a:rPr lang="en-US" strike="sngStrike" dirty="0" smtClean="0"/>
              <a:t>Ivan </a:t>
            </a:r>
            <a:r>
              <a:rPr lang="en-US" strike="sngStrike" dirty="0" err="1" smtClean="0"/>
              <a:t>Ivanvich</a:t>
            </a:r>
            <a:endParaRPr lang="en-US" strike="sngStrike" dirty="0" smtClean="0"/>
          </a:p>
          <a:p>
            <a:r>
              <a:rPr lang="en-US" dirty="0" smtClean="0"/>
              <a:t>SQ.41.CPVA.PREA.1987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935736" y="825764"/>
            <a:ext cx="12234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24</a:t>
            </a:r>
            <a:endParaRPr lang="en-US" sz="8000" b="1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9465972" y="1155529"/>
            <a:ext cx="1693176" cy="673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819693" y="6117465"/>
            <a:ext cx="1157659" cy="5924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strike="sngStrike" dirty="0" smtClean="0"/>
              <a:t>W/SAM</a:t>
            </a:r>
          </a:p>
          <a:p>
            <a:pPr algn="ctr"/>
            <a:r>
              <a:rPr lang="en-US" sz="1100" strike="sngStrike" dirty="0" smtClean="0"/>
              <a:t>Kernel/brain</a:t>
            </a:r>
            <a:endParaRPr lang="en-US" sz="11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27197" y="5636050"/>
            <a:ext cx="2643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CHECKPION CHALIE(</a:t>
            </a:r>
            <a:r>
              <a:rPr lang="en-US" dirty="0" err="1" smtClean="0"/>
              <a:t>kdwe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HOCME:REDHAIR</a:t>
            </a:r>
          </a:p>
          <a:p>
            <a:r>
              <a:rPr lang="en-US" sz="800" strike="sngStrike" dirty="0" smtClean="0"/>
              <a:t>WOLF(</a:t>
            </a:r>
            <a:r>
              <a:rPr lang="en-US" sz="800" strike="sngStrike" dirty="0" err="1" smtClean="0"/>
              <a:t>schult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1997 HOMCI:BORIS</a:t>
            </a:r>
          </a:p>
          <a:p>
            <a:r>
              <a:rPr lang="en-US" dirty="0" smtClean="0"/>
              <a:t>IPX HOMCEI:FESENBECK</a:t>
            </a:r>
            <a:endParaRPr lang="en-US" dirty="0"/>
          </a:p>
        </p:txBody>
      </p:sp>
      <p:cxnSp>
        <p:nvCxnSpPr>
          <p:cNvPr id="62" name="Straight Connector 61"/>
          <p:cNvCxnSpPr>
            <a:endCxn id="32" idx="3"/>
          </p:cNvCxnSpPr>
          <p:nvPr/>
        </p:nvCxnSpPr>
        <p:spPr>
          <a:xfrm flipH="1" flipV="1">
            <a:off x="4776919" y="1004552"/>
            <a:ext cx="4017058" cy="4387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90" y="2005414"/>
            <a:ext cx="1234582" cy="81482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4188202" y="1738648"/>
            <a:ext cx="1907798" cy="14642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34165" y="876256"/>
            <a:ext cx="386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HOMIC:LUX:FBI:KIDNAPPING: </a:t>
            </a:r>
            <a:r>
              <a:rPr lang="en-US" sz="800" strike="sngStrike" dirty="0" smtClean="0"/>
              <a:t>soul car, soul asylum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745857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2417</Words>
  <Application>Microsoft Office PowerPoint</Application>
  <PresentationFormat>Widescreen</PresentationFormat>
  <Paragraphs>750</Paragraphs>
  <Slides>48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inherit</vt:lpstr>
      <vt:lpstr>Lucida Console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38</cp:revision>
  <dcterms:created xsi:type="dcterms:W3CDTF">2023-07-17T13:08:09Z</dcterms:created>
  <dcterms:modified xsi:type="dcterms:W3CDTF">2023-07-17T20:12:17Z</dcterms:modified>
</cp:coreProperties>
</file>